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26" r:id="rId2"/>
    <p:sldId id="310" r:id="rId3"/>
    <p:sldId id="284" r:id="rId4"/>
    <p:sldId id="316" r:id="rId5"/>
    <p:sldId id="318" r:id="rId6"/>
    <p:sldId id="285" r:id="rId7"/>
    <p:sldId id="286" r:id="rId8"/>
    <p:sldId id="317" r:id="rId9"/>
    <p:sldId id="319" r:id="rId10"/>
    <p:sldId id="287" r:id="rId11"/>
    <p:sldId id="288" r:id="rId12"/>
    <p:sldId id="320" r:id="rId13"/>
    <p:sldId id="323" r:id="rId14"/>
    <p:sldId id="290" r:id="rId15"/>
    <p:sldId id="289" r:id="rId16"/>
    <p:sldId id="321" r:id="rId17"/>
    <p:sldId id="324" r:id="rId18"/>
    <p:sldId id="312" r:id="rId19"/>
    <p:sldId id="314" r:id="rId20"/>
    <p:sldId id="322" r:id="rId21"/>
    <p:sldId id="325" r:id="rId22"/>
    <p:sldId id="313" r:id="rId23"/>
    <p:sldId id="315" r:id="rId24"/>
    <p:sldId id="309" r:id="rId25"/>
  </p:sldIdLst>
  <p:sldSz cx="12192000" cy="6858000"/>
  <p:notesSz cx="6858000" cy="9144000"/>
  <p:embeddedFontLst>
    <p:embeddedFont>
      <p:font typeface=".Vnavant" panose="020B7200000000000000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2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5"/>
    <a:srgbClr val="FFFFFF"/>
    <a:srgbClr val="FFCC99"/>
    <a:srgbClr val="675B90"/>
    <a:srgbClr val="FF97BA"/>
    <a:srgbClr val="B9EDFF"/>
    <a:srgbClr val="F3F3F3"/>
    <a:srgbClr val="006600"/>
    <a:srgbClr val="00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6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98716-35FA-4B00-95E9-C8E4782789A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778A8-7A58-4E1E-AAB7-F4B77F81D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5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2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47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8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8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09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27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63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0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5B1F-82B2-49BE-B70D-5AA597567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07183-B689-4020-8CAF-0975C7A02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E0807-C3C6-45F1-9BA0-E6E7B35B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4E54A-5474-4A38-BD1E-C2C35D3F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48891-C818-4875-8CC8-3D657F18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2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701E9-6D19-4D8D-9416-7B9441272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F4F50E-3186-4E1A-8F79-247E76F00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B3DBB-E20F-44B9-9507-C3122A38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D4919-602D-4642-B79B-53DB0658C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653EA-6B1C-401F-A33A-D6F97996F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9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D5C377-489E-434E-A0F9-436687B29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8C0485-A383-49AA-9D30-99039F2AF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7095D-8471-48D4-9E21-26E9E8BD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0F025-5437-4C07-9FEB-A769C68FE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7DAAD-D585-49FD-B46C-364E8991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7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47C44-A417-4B93-A9DC-85E6F9F13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EDF0-8072-46A8-8B2B-192DFB1F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E9A0D-8CB5-4CCE-B25E-B6B792B9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2EE79-B30E-4C74-926C-728E8D2B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CCBE6-B605-42E5-87BA-1C9A2D92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7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720B-0D1C-4F50-BAFF-616441B5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92B83-2699-46AA-B0BA-5FCC8AD00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B2B52-2C69-494C-940F-A95F968A6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F020B-10BC-48C4-B589-4FB74C29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37559-4250-4E18-B67D-6AF660AC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7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A53F1-4062-4203-8889-ABF32CF94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13595-C327-43F1-A3AF-E1F2F26F7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6B2CF-2FDD-4A64-B98B-2C3D7E29A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69092-9663-426C-B8C9-17020CC5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FADE6-1E9A-4F8E-8050-F81F74E4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1B71-56B1-4C9B-85E4-4C0CA556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2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FB866-EE99-40E5-B0DB-E6779E24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2C721-5119-4D7E-82BA-E6F5ADD3D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47EB3-90D0-41DB-91A7-799AD5C12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B2FBC-3309-4CE7-B9F8-7A8144648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E28AA-C633-4D41-9905-6F8103868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4D3357-BCB7-4143-9310-F9CE99C3B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4DB29D-A8A4-4453-AE14-0F5C1683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DFA013-2719-435A-9B17-A5454AC2E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64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DAB1-E971-4AB5-8AA2-0A6E70BE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73A789-2E46-4A16-96D8-4342A726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B6A06-802D-469D-9696-5903A5E5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FE291-7A36-42C6-B85F-09A30E26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33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1418CD-BC9F-43B7-8FF7-17017B06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48F553-D04E-4B06-B816-53D5BE617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CFFC0-80B1-43AF-9F30-852C8729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7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A73FB-733D-4E7C-BDAC-268B92C93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F7475-8506-483D-9D19-B96C488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D041C7-F507-4B0D-8AF8-C26154781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8B129-252E-41E5-BBA8-9965D4ED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B6AE5-4357-4535-A15D-CE38DE90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743CC-C26D-4124-A5C7-6DB2E92BA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070A9-06E3-4D2C-BF75-5A295B90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55F5F-AE50-437E-96FE-87C8AF72B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D6CD4-3641-432A-9331-0B2C55C6A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FB26D-776C-411F-9CFB-35106F33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ABD0D-BAA7-476C-95DC-789A2170F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C1F4F-2EDB-4E83-9870-A5DEAE80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BD2423-97C5-4041-A5E9-E73C245D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D1056-E937-4FBA-BD55-6C5D49971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8385B-B90B-4500-AAE9-399094D97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2AA50-D859-4B71-9E99-8B9B31CA4E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C1211-5460-42A3-8F04-9EE47139B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49389-987F-47F3-B596-171231B45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1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84"/>
            <a:ext cx="12192000" cy="6847916"/>
          </a:xfrm>
          <a:prstGeom prst="rect">
            <a:avLst/>
          </a:prstGeom>
          <a:noFill/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0" y="76201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MẦM NON BAN MAI XANH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236446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0" y="3133904"/>
            <a:ext cx="12191999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t, c</a:t>
            </a:r>
          </a:p>
          <a:p>
            <a:pPr algn="ctr"/>
            <a:r>
              <a:rPr lang="vi-VN" sz="3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lớn</a:t>
            </a:r>
            <a:r>
              <a:rPr lang="vi-VN" sz="3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A2</a:t>
            </a:r>
            <a:endParaRPr lang="en-US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Lê Thị Hiền – Bùi Thị Hoa</a:t>
            </a:r>
            <a:endParaRPr lang="en-US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202</a:t>
            </a:r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solidFill>
                <a:srgbClr val="002060"/>
              </a:solidFill>
              <a:latin typeface=".VnBlac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2" y="833379"/>
            <a:ext cx="11461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645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342899" y="2899102"/>
            <a:ext cx="11849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Quang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c¶nh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bÇu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trêi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533158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606561" y="3959681"/>
            <a:ext cx="9874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..</a:t>
            </a:r>
            <a:r>
              <a:rPr lang="en-US" sz="7200" b="1" dirty="0" err="1">
                <a:latin typeface=".Vnavant" pitchFamily="34" charset="0"/>
              </a:rPr>
              <a:t>uang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c¶nh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bÇu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trê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..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3031843" y="530236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648202" y="533158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F1D7E4-0B11-447A-B683-D93B9162E0FF}"/>
              </a:ext>
            </a:extLst>
          </p:cNvPr>
          <p:cNvSpPr/>
          <p:nvPr/>
        </p:nvSpPr>
        <p:spPr>
          <a:xfrm>
            <a:off x="12736" y="0"/>
            <a:ext cx="1238490" cy="1306549"/>
          </a:xfrm>
          <a:prstGeom prst="roundRect">
            <a:avLst/>
          </a:prstGeom>
          <a:solidFill>
            <a:srgbClr val="FF9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</a:p>
        </p:txBody>
      </p:sp>
      <p:pic>
        <p:nvPicPr>
          <p:cNvPr id="10" name="dong ho">
            <a:hlinkClick r:id="" action="ppaction://media"/>
            <a:extLst>
              <a:ext uri="{FF2B5EF4-FFF2-40B4-BE49-F238E27FC236}">
                <a16:creationId xmlns:a16="http://schemas.microsoft.com/office/drawing/2014/main" id="{C0F16DD8-7A9B-40CE-8FAB-DFAA90682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1650" y="1"/>
            <a:ext cx="2800350" cy="180457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007" y="1"/>
            <a:ext cx="7992787" cy="289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7A86BD-47DC-49DD-9B14-5E1C2C3F2212}"/>
              </a:ext>
            </a:extLst>
          </p:cNvPr>
          <p:cNvSpPr/>
          <p:nvPr/>
        </p:nvSpPr>
        <p:spPr>
          <a:xfrm>
            <a:off x="8188877" y="5391483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6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9" grpId="0" animBg="1"/>
      <p:bldP spid="13" grpId="0"/>
      <p:bldP spid="16" grpId="0" animBg="1"/>
      <p:bldP spid="17" grpId="0" animBg="1"/>
      <p:bldP spid="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879676" y="2837178"/>
            <a:ext cx="10389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quang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c¶nh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bÇu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trêi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531452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822526" y="4037507"/>
            <a:ext cx="9607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..</a:t>
            </a:r>
            <a:r>
              <a:rPr lang="en-US" sz="7200" b="1" dirty="0" err="1">
                <a:latin typeface=".Vnavant" pitchFamily="34" charset="0"/>
              </a:rPr>
              <a:t>uang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c¶nh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bÇu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trê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..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974694" y="5314520"/>
            <a:ext cx="1068670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181597" y="5314520"/>
            <a:ext cx="1047753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65FF6B3-1CA2-4423-9698-55940F04A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t="50000" r="73190" b="13990"/>
          <a:stretch/>
        </p:blipFill>
        <p:spPr>
          <a:xfrm rot="10800000">
            <a:off x="10675714" y="4706979"/>
            <a:ext cx="1516285" cy="215102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0"/>
            <a:ext cx="7999412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7486650" y="5314520"/>
            <a:ext cx="1014650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18660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701E-6 0 L -0.20281 -0.21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7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02292 L 0.18874 -0.21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7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6600" b="1" dirty="0">
              <a:ln w="3155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5922" y="4170231"/>
            <a:ext cx="3220751" cy="1804572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324303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9345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39688"/>
            <a:ext cx="12290425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11295" y="842328"/>
            <a:ext cx="33872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5236163" y="2070964"/>
            <a:ext cx="1146469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6611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385888" y="1049157"/>
            <a:ext cx="56465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.Vnavant" pitchFamily="34" charset="0"/>
              </a:rPr>
              <a:t>tia</a:t>
            </a:r>
            <a:r>
              <a:rPr lang="en-US" sz="8800" b="1" dirty="0">
                <a:latin typeface=".Vnavant" pitchFamily="34" charset="0"/>
              </a:rPr>
              <a:t> </a:t>
            </a:r>
            <a:r>
              <a:rPr lang="en-US" sz="8800" b="1" dirty="0" err="1">
                <a:latin typeface=".Vnavant" pitchFamily="34" charset="0"/>
              </a:rPr>
              <a:t>chíp</a:t>
            </a:r>
            <a:endParaRPr lang="en-US" sz="8800" b="1" dirty="0"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242888" y="2298154"/>
            <a:ext cx="6789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itchFamily="34" charset="0"/>
              </a:rPr>
              <a:t> ….a </a:t>
            </a:r>
            <a:r>
              <a:rPr lang="en-US" sz="8800" b="1" dirty="0" err="1">
                <a:latin typeface=".Vnavant" pitchFamily="34" charset="0"/>
              </a:rPr>
              <a:t>chí</a:t>
            </a:r>
            <a:r>
              <a:rPr lang="en-US" sz="8800" b="1" dirty="0">
                <a:latin typeface=".Vnavant" pitchFamily="34" charset="0"/>
              </a:rPr>
              <a:t>..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974694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224401" y="455984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980C91-F124-4F3F-8F31-7C498C466522}"/>
              </a:ext>
            </a:extLst>
          </p:cNvPr>
          <p:cNvSpPr/>
          <p:nvPr/>
        </p:nvSpPr>
        <p:spPr>
          <a:xfrm>
            <a:off x="14417" y="0"/>
            <a:ext cx="1567471" cy="1543480"/>
          </a:xfrm>
          <a:prstGeom prst="roundRect">
            <a:avLst/>
          </a:prstGeom>
          <a:solidFill>
            <a:srgbClr val="B9E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itchFamily="34" charset="0"/>
              </a:rPr>
              <a:t>7</a:t>
            </a:r>
          </a:p>
        </p:txBody>
      </p:sp>
      <p:pic>
        <p:nvPicPr>
          <p:cNvPr id="10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5922" y="4170231"/>
            <a:ext cx="3220751" cy="180457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19" y="0"/>
            <a:ext cx="5464182" cy="374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93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9" grpId="0" animBg="1"/>
      <p:bldP spid="13" grpId="0"/>
      <p:bldP spid="16" grpId="0" animBg="1"/>
      <p:bldP spid="1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184295" y="1049157"/>
            <a:ext cx="58481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.Vnavant" pitchFamily="34" charset="0"/>
              </a:rPr>
              <a:t>tia</a:t>
            </a:r>
            <a:r>
              <a:rPr lang="en-US" sz="8800" b="1" dirty="0">
                <a:latin typeface=".Vnavant" pitchFamily="34" charset="0"/>
              </a:rPr>
              <a:t> </a:t>
            </a:r>
            <a:r>
              <a:rPr lang="en-US" sz="8800" b="1" dirty="0" err="1">
                <a:latin typeface=".Vnavant" pitchFamily="34" charset="0"/>
              </a:rPr>
              <a:t>chíp</a:t>
            </a:r>
            <a:endParaRPr lang="en-US" sz="8800" b="1" dirty="0"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565050" y="4608255"/>
            <a:ext cx="1006576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417500" y="2298154"/>
            <a:ext cx="5638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….</a:t>
            </a:r>
            <a:r>
              <a:rPr lang="en-US" sz="8800" b="1" dirty="0">
                <a:latin typeface=".Vnavant" pitchFamily="34" charset="0"/>
              </a:rPr>
              <a:t>a </a:t>
            </a:r>
            <a:r>
              <a:rPr lang="en-US" sz="8800" b="1" dirty="0" err="1">
                <a:latin typeface=".Vnavant" pitchFamily="34" charset="0"/>
              </a:rPr>
              <a:t>chí</a:t>
            </a:r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..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286000" y="4608255"/>
            <a:ext cx="1121967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3845977" y="4608255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679649-B4EB-4C5F-A326-1ACB2AEF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0"/>
          <a:stretch>
            <a:fillRect/>
          </a:stretch>
        </p:blipFill>
        <p:spPr bwMode="auto">
          <a:xfrm rot="16200000">
            <a:off x="-193877" y="93465"/>
            <a:ext cx="1996634" cy="180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18" y="1379"/>
            <a:ext cx="5462588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643563" y="4608255"/>
            <a:ext cx="1087182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14247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4628E-7 -7.40741E-7 L 0.00117 -0.345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6368E-7 -7.40741E-7 L -0.10395 -0.3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7" y="-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6042 L -0.04338 -0.33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684" y="290352"/>
            <a:ext cx="113169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6600" b="1" dirty="0">
              <a:ln w="3155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4997" y="4995981"/>
            <a:ext cx="2433642" cy="1548405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324303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3905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42863"/>
            <a:ext cx="12290425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03278" y="978806"/>
            <a:ext cx="35924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6600" dirty="0"/>
          </a:p>
        </p:txBody>
      </p:sp>
      <p:sp>
        <p:nvSpPr>
          <p:cNvPr id="3" name="Rectangle 2"/>
          <p:cNvSpPr/>
          <p:nvPr/>
        </p:nvSpPr>
        <p:spPr>
          <a:xfrm>
            <a:off x="4749191" y="2086802"/>
            <a:ext cx="2300631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4156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022366" y="2127245"/>
            <a:ext cx="10302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.Vnavant" pitchFamily="34" charset="0"/>
              </a:rPr>
              <a:t>m­­</a:t>
            </a:r>
            <a:r>
              <a:rPr lang="en-US" sz="7200" b="1" dirty="0" err="1">
                <a:latin typeface="Arial" pitchFamily="34" charset="0"/>
                <a:cs typeface="Arial" pitchFamily="34" charset="0"/>
              </a:rPr>
              <a:t>ư</a:t>
            </a:r>
            <a:r>
              <a:rPr lang="en-US" sz="7200" b="1" dirty="0" err="1">
                <a:latin typeface=".Vnavant" pitchFamily="34" charset="0"/>
                <a:cs typeface="Arial" pitchFamily="34" charset="0"/>
              </a:rPr>
              <a:t>a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r¬i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lép</a:t>
            </a:r>
            <a:r>
              <a:rPr lang="en-US" sz="7200" b="1" dirty="0">
                <a:latin typeface=".Vnavant" pitchFamily="34" charset="0"/>
              </a:rPr>
              <a:t> ®</a:t>
            </a:r>
            <a:r>
              <a:rPr lang="en-US" sz="7200" b="1" dirty="0" err="1">
                <a:latin typeface=".Vnavant" pitchFamily="34" charset="0"/>
              </a:rPr>
              <a:t>ép</a:t>
            </a:r>
            <a:endParaRPr lang="en-US" sz="7200" b="1" dirty="0"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-26108"/>
            <a:ext cx="7229475" cy="231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DB980C91-F124-4F3F-8F31-7C498C466522}"/>
              </a:ext>
            </a:extLst>
          </p:cNvPr>
          <p:cNvSpPr/>
          <p:nvPr/>
        </p:nvSpPr>
        <p:spPr>
          <a:xfrm>
            <a:off x="14417" y="0"/>
            <a:ext cx="1567471" cy="1543480"/>
          </a:xfrm>
          <a:prstGeom prst="roundRect">
            <a:avLst/>
          </a:prstGeom>
          <a:solidFill>
            <a:srgbClr val="B9E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itchFamily="34" charset="0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022367" y="3327574"/>
            <a:ext cx="10302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.Vnavant" pitchFamily="34" charset="0"/>
              </a:rPr>
              <a:t>m­­</a:t>
            </a:r>
            <a:r>
              <a:rPr lang="en-US" sz="7200" b="1" dirty="0" err="1">
                <a:latin typeface="Arial" pitchFamily="34" charset="0"/>
                <a:cs typeface="Arial" pitchFamily="34" charset="0"/>
              </a:rPr>
              <a:t>ư</a:t>
            </a:r>
            <a:r>
              <a:rPr lang="en-US" sz="7200" b="1" dirty="0" err="1">
                <a:latin typeface=".Vnavant" pitchFamily="34" charset="0"/>
                <a:cs typeface="Arial" pitchFamily="34" charset="0"/>
              </a:rPr>
              <a:t>a</a:t>
            </a:r>
            <a:r>
              <a:rPr lang="en-US" sz="7200" b="1" dirty="0">
                <a:latin typeface=".Vnavant" pitchFamily="34" charset="0"/>
              </a:rPr>
              <a:t> r¬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..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lé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..</a:t>
            </a:r>
            <a:r>
              <a:rPr lang="en-US" sz="7200" b="1" dirty="0">
                <a:latin typeface=".Vnavant" pitchFamily="34" charset="0"/>
              </a:rPr>
              <a:t> ®é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990359" y="4710327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5636419" y="47244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7599563" y="47244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9766501" y="47244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3284618" y="4705994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pic>
        <p:nvPicPr>
          <p:cNvPr id="15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4997" y="355743"/>
            <a:ext cx="2433642" cy="15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0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" grpId="0"/>
      <p:bldP spid="5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4988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5" y="31482"/>
            <a:ext cx="7229475" cy="231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022367" y="2127244"/>
            <a:ext cx="103028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.Vnavant" pitchFamily="34" charset="0"/>
              </a:rPr>
              <a:t>m­­</a:t>
            </a:r>
            <a:r>
              <a:rPr lang="en-US" sz="6600" b="1" dirty="0" err="1">
                <a:latin typeface="Arial" pitchFamily="34" charset="0"/>
                <a:cs typeface="Arial" pitchFamily="34" charset="0"/>
              </a:rPr>
              <a:t>ư</a:t>
            </a:r>
            <a:r>
              <a:rPr lang="en-US" sz="6600" b="1" dirty="0" err="1">
                <a:latin typeface=".Vnavant" pitchFamily="34" charset="0"/>
                <a:cs typeface="Arial" pitchFamily="34" charset="0"/>
              </a:rPr>
              <a:t>a</a:t>
            </a:r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r¬i</a:t>
            </a:r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lép</a:t>
            </a:r>
            <a:r>
              <a:rPr lang="en-US" sz="6600" b="1" dirty="0">
                <a:latin typeface=".Vnavant" pitchFamily="34" charset="0"/>
              </a:rPr>
              <a:t> ®</a:t>
            </a:r>
            <a:r>
              <a:rPr lang="en-US" sz="6600" b="1" dirty="0" err="1">
                <a:latin typeface=".Vnavant" pitchFamily="34" charset="0"/>
              </a:rPr>
              <a:t>ép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022367" y="3327574"/>
            <a:ext cx="103028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.Vnavant" pitchFamily="34" charset="0"/>
              </a:rPr>
              <a:t>m­­</a:t>
            </a:r>
            <a:r>
              <a:rPr lang="en-US" sz="6600" b="1" dirty="0" err="1">
                <a:latin typeface="Arial" pitchFamily="34" charset="0"/>
                <a:cs typeface="Arial" pitchFamily="34" charset="0"/>
              </a:rPr>
              <a:t>ư</a:t>
            </a:r>
            <a:r>
              <a:rPr lang="en-US" sz="6600" b="1" dirty="0" err="1">
                <a:latin typeface=".Vnavant" pitchFamily="34" charset="0"/>
                <a:cs typeface="Arial" pitchFamily="34" charset="0"/>
              </a:rPr>
              <a:t>a</a:t>
            </a:r>
            <a:r>
              <a:rPr lang="en-US" sz="6600" b="1" dirty="0">
                <a:latin typeface=".Vnavant" pitchFamily="34" charset="0"/>
              </a:rPr>
              <a:t> r¬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..</a:t>
            </a:r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lé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..</a:t>
            </a:r>
            <a:r>
              <a:rPr lang="en-US" sz="6600" b="1" dirty="0">
                <a:latin typeface=".Vnavant" pitchFamily="34" charset="0"/>
              </a:rPr>
              <a:t> ®é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..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1301700" y="5044983"/>
            <a:ext cx="76625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3460649" y="5044983"/>
            <a:ext cx="787793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7877905" y="5044983"/>
            <a:ext cx="1006576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9897712" y="5051769"/>
            <a:ext cx="87478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2" name="Rectangle 1"/>
          <p:cNvSpPr/>
          <p:nvPr/>
        </p:nvSpPr>
        <p:spPr>
          <a:xfrm>
            <a:off x="5602294" y="4923254"/>
            <a:ext cx="800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09889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3473E-6 1.85185E-6 L 0.35638 -0.27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9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0176E-6 -2.22222E-6 L 0.12309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8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084E-6 -4.07407E-6 L -0.0891 -0.308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5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324303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108583"/>
            <a:ext cx="584041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911473" y="981567"/>
            <a:ext cx="502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  <a:cs typeface="Times New Roman" pitchFamily="18" charset="0"/>
              </a:rPr>
              <a:t>s«ng</a:t>
            </a:r>
            <a:r>
              <a:rPr lang="en-US" sz="7200" b="1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7200" b="1" dirty="0" err="1"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7200" b="1" dirty="0"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567159" y="2298938"/>
            <a:ext cx="5717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  <a:cs typeface="Times New Roman" pitchFamily="18" charset="0"/>
              </a:rPr>
              <a:t>s«ng</a:t>
            </a:r>
            <a:r>
              <a:rPr lang="en-US" sz="7200" b="1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.. </a:t>
            </a:r>
            <a:r>
              <a:rPr lang="en-US" sz="7200" b="1" dirty="0">
                <a:latin typeface=".Vnavant" pitchFamily="34" charset="0"/>
                <a:cs typeface="Times New Roman" pitchFamily="18" charset="0"/>
              </a:rPr>
              <a:t>uª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0E5545-B819-4AE4-ADC3-433FA38ADC86}"/>
              </a:ext>
            </a:extLst>
          </p:cNvPr>
          <p:cNvSpPr/>
          <p:nvPr/>
        </p:nvSpPr>
        <p:spPr>
          <a:xfrm>
            <a:off x="5220181" y="4631897"/>
            <a:ext cx="891251" cy="1423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</a:rPr>
              <a:t>q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AED7D-07BB-4C6C-97E1-11066AD757BC}"/>
              </a:ext>
            </a:extLst>
          </p:cNvPr>
          <p:cNvSpPr/>
          <p:nvPr/>
        </p:nvSpPr>
        <p:spPr>
          <a:xfrm>
            <a:off x="1053295" y="4676172"/>
            <a:ext cx="891251" cy="14393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95" y="4572000"/>
            <a:ext cx="1249362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DDA3EC2-FFE3-4850-B2A8-D2CE627704F8}"/>
              </a:ext>
            </a:extLst>
          </p:cNvPr>
          <p:cNvSpPr/>
          <p:nvPr/>
        </p:nvSpPr>
        <p:spPr>
          <a:xfrm>
            <a:off x="3220750" y="4649418"/>
            <a:ext cx="891251" cy="1423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15" y="4561317"/>
            <a:ext cx="1249362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dong ho">
            <a:hlinkClick r:id="" action="ppaction://media"/>
            <a:extLst>
              <a:ext uri="{FF2B5EF4-FFF2-40B4-BE49-F238E27FC236}">
                <a16:creationId xmlns:a16="http://schemas.microsoft.com/office/drawing/2014/main" id="{61B68054-5F38-4251-A909-21C97DB67A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4096" y="4832711"/>
            <a:ext cx="322075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0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5" grpId="0"/>
      <p:bldP spid="6" grpId="0"/>
      <p:bldP spid="9" grpId="0"/>
      <p:bldP spid="10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1376" y="337361"/>
            <a:ext cx="8775159" cy="4431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6600" b="1" dirty="0">
              <a:ln w="3155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b="1" dirty="0">
              <a:ln w="3155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9714" y="5200698"/>
            <a:ext cx="2433642" cy="1548405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627721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269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42863"/>
            <a:ext cx="12290425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41976" y="1047045"/>
            <a:ext cx="35924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6600" dirty="0"/>
          </a:p>
        </p:txBody>
      </p:sp>
      <p:sp>
        <p:nvSpPr>
          <p:cNvPr id="4" name="Rectangle 3"/>
          <p:cNvSpPr/>
          <p:nvPr/>
        </p:nvSpPr>
        <p:spPr>
          <a:xfrm>
            <a:off x="4358832" y="2155041"/>
            <a:ext cx="2300631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934644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731982" y="2386795"/>
            <a:ext cx="10460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Giät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Arial" pitchFamily="34" charset="0"/>
                <a:cs typeface="Arial" pitchFamily="34" charset="0"/>
              </a:rPr>
              <a:t>n­ước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tÝ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xió</a:t>
            </a:r>
            <a:endParaRPr lang="en-US" sz="7200" b="1" dirty="0">
              <a:latin typeface=".Vnavant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6" y="0"/>
            <a:ext cx="5057774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DB980C91-F124-4F3F-8F31-7C498C466522}"/>
              </a:ext>
            </a:extLst>
          </p:cNvPr>
          <p:cNvSpPr/>
          <p:nvPr/>
        </p:nvSpPr>
        <p:spPr>
          <a:xfrm>
            <a:off x="14417" y="0"/>
            <a:ext cx="2128708" cy="1543480"/>
          </a:xfrm>
          <a:prstGeom prst="roundRect">
            <a:avLst/>
          </a:prstGeom>
          <a:solidFill>
            <a:srgbClr val="B9E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itchFamily="34" charset="0"/>
              </a:rPr>
              <a:t>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427182" y="3587124"/>
            <a:ext cx="10460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Giä</a:t>
            </a:r>
            <a:r>
              <a:rPr lang="en-US" sz="7200" b="1" dirty="0">
                <a:latin typeface=".Vnavant" pitchFamily="34" charset="0"/>
              </a:rPr>
              <a:t>.. </a:t>
            </a:r>
            <a:r>
              <a:rPr lang="en-US" sz="7200" b="1" dirty="0" err="1">
                <a:latin typeface="Arial" pitchFamily="34" charset="0"/>
                <a:cs typeface="Arial" pitchFamily="34" charset="0"/>
              </a:rPr>
              <a:t>n­ước</a:t>
            </a:r>
            <a:r>
              <a:rPr lang="en-US" sz="7200" b="1" dirty="0">
                <a:latin typeface=".Vnavant" pitchFamily="34" charset="0"/>
              </a:rPr>
              <a:t> … </a:t>
            </a:r>
            <a:r>
              <a:rPr lang="en-US" sz="7200" b="1" dirty="0" err="1">
                <a:latin typeface=".Vnavant" pitchFamily="34" charset="0"/>
              </a:rPr>
              <a:t>x..ó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493491" y="5144359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2561985" y="5172934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4495801" y="515972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6514195" y="5144359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558091" y="5172934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10467734" y="5144359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pic>
        <p:nvPicPr>
          <p:cNvPr id="14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3459" y="-4925"/>
            <a:ext cx="2433642" cy="15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1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0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6" y="0"/>
            <a:ext cx="5057774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57313" y="3589288"/>
            <a:ext cx="8672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Giä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.. </a:t>
            </a:r>
            <a:r>
              <a:rPr lang="en-US" sz="7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n­ước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 … </a:t>
            </a:r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x..ó</a:t>
            </a:r>
            <a:endParaRPr lang="en-US" sz="72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8788" y="2277963"/>
            <a:ext cx="9272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Giät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n­ước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tÝ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xió</a:t>
            </a:r>
            <a:endParaRPr lang="en-US" sz="72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1085850" y="5144359"/>
            <a:ext cx="642938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2717579" y="5144359"/>
            <a:ext cx="911448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4700587" y="5144359"/>
            <a:ext cx="842963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6579966" y="5144359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686800" y="5144359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10604278" y="5116858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1832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724E-6 -1.48148E-6 L 0.14888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8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267E-6 -1.48148E-6 L 0.11841 -0.256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4" y="-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062E-6 -1.48148E-6 L -0.01993 -0.26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" y="-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165E-6 -4.81481E-6 L -0.24385 -0.2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92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9453" y="2429163"/>
            <a:ext cx="8562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91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567159" y="2298938"/>
            <a:ext cx="5717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  <a:cs typeface="Times New Roman" pitchFamily="18" charset="0"/>
              </a:rPr>
              <a:t>s«ng</a:t>
            </a:r>
            <a:r>
              <a:rPr lang="en-US" sz="7200" b="1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7200" b="1" dirty="0">
                <a:latin typeface=".Vnavant" pitchFamily="34" charset="0"/>
                <a:cs typeface="Times New Roman" pitchFamily="18" charset="0"/>
              </a:rPr>
              <a:t>uª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3047132" y="4572000"/>
            <a:ext cx="1238491" cy="154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FD3652-1661-4069-8E09-A4C099CB489C}"/>
              </a:ext>
            </a:extLst>
          </p:cNvPr>
          <p:cNvSpPr/>
          <p:nvPr/>
        </p:nvSpPr>
        <p:spPr>
          <a:xfrm>
            <a:off x="5046562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</a:rPr>
              <a:t>q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F0FBF3BE-1B01-401D-B9D5-FE5DCFFEC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8875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0"/>
            <a:ext cx="584041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25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8 -0.35973 L 4.1214E-6 3.33333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0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028343"/>
            <a:ext cx="1219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defRPr/>
            </a:pPr>
            <a:r>
              <a:rPr lang="vi-VN" sz="6600" dirty="0">
                <a:solidFill>
                  <a:srgbClr val="3A3A3A"/>
                </a:solidFill>
                <a:latin typeface="Times New Roman" pitchFamily="18" charset="0"/>
                <a:cs typeface="Times New Roman" pitchFamily="18" charset="0"/>
              </a:rPr>
              <a:t>Nét tròn em đọc chữ “o”</a:t>
            </a:r>
            <a:br>
              <a:rPr lang="vi-VN" sz="6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6600" dirty="0">
                <a:solidFill>
                  <a:srgbClr val="3A3A3A"/>
                </a:solidFill>
                <a:latin typeface="Times New Roman" pitchFamily="18" charset="0"/>
                <a:cs typeface="Times New Roman" pitchFamily="18" charset="0"/>
              </a:rPr>
              <a:t>Khuyết đi một nửa sẽ cho chữ gì ?</a:t>
            </a:r>
            <a:endParaRPr lang="en-US" sz="6600" b="1" dirty="0">
              <a:ln w="3155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dong ho">
            <a:hlinkClick r:id="" action="ppaction://media"/>
            <a:extLst>
              <a:ext uri="{FF2B5EF4-FFF2-40B4-BE49-F238E27FC236}">
                <a16:creationId xmlns:a16="http://schemas.microsoft.com/office/drawing/2014/main" id="{01E2D8B5-A3DB-4318-A600-0F79D61D9D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1970" y="5302215"/>
            <a:ext cx="2543504" cy="1425114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324303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1125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5" y="0"/>
            <a:ext cx="12290425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24692" y="937862"/>
            <a:ext cx="33872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4500073" y="2152514"/>
            <a:ext cx="2236511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8395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680861" y="1064370"/>
            <a:ext cx="502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Lũ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lụt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1449367" y="2244690"/>
            <a:ext cx="5717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lũ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lụ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..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1423686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F648BE-1340-4FE2-834E-2FF5DB20BB11}"/>
              </a:ext>
            </a:extLst>
          </p:cNvPr>
          <p:cNvSpPr/>
          <p:nvPr/>
        </p:nvSpPr>
        <p:spPr>
          <a:xfrm>
            <a:off x="3321935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7A86BD-47DC-49DD-9B14-5E1C2C3F2212}"/>
              </a:ext>
            </a:extLst>
          </p:cNvPr>
          <p:cNvSpPr/>
          <p:nvPr/>
        </p:nvSpPr>
        <p:spPr>
          <a:xfrm>
            <a:off x="5226590" y="4560424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87C7786-3D57-4E41-A677-7F30B54B1996}"/>
              </a:ext>
            </a:extLst>
          </p:cNvPr>
          <p:cNvSpPr/>
          <p:nvPr/>
        </p:nvSpPr>
        <p:spPr>
          <a:xfrm>
            <a:off x="131454" y="118926"/>
            <a:ext cx="1345972" cy="1446550"/>
          </a:xfrm>
          <a:prstGeom prst="roundRect">
            <a:avLst/>
          </a:prstGeom>
          <a:solidFill>
            <a:srgbClr val="FFFF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</a:p>
        </p:txBody>
      </p:sp>
      <p:pic>
        <p:nvPicPr>
          <p:cNvPr id="13" name="dong ho">
            <a:hlinkClick r:id="" action="ppaction://media"/>
            <a:extLst>
              <a:ext uri="{FF2B5EF4-FFF2-40B4-BE49-F238E27FC236}">
                <a16:creationId xmlns:a16="http://schemas.microsoft.com/office/drawing/2014/main" id="{01E2D8B5-A3DB-4318-A600-0F79D61D9D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1970" y="5302215"/>
            <a:ext cx="2543504" cy="142511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9" y="1"/>
            <a:ext cx="6119812" cy="38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/>
      <p:bldP spid="5" grpId="0"/>
      <p:bldP spid="10" grpId="0" animBg="1"/>
      <p:bldP spid="17" grpId="0" animBg="1"/>
      <p:bldP spid="1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581873" y="1064370"/>
            <a:ext cx="502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lũ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lụt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1581873" y="2227320"/>
            <a:ext cx="5717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lũ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lụ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..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1432726" y="4560424"/>
            <a:ext cx="1019263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F648BE-1340-4FE2-834E-2FF5DB20BB11}"/>
              </a:ext>
            </a:extLst>
          </p:cNvPr>
          <p:cNvSpPr/>
          <p:nvPr/>
        </p:nvSpPr>
        <p:spPr>
          <a:xfrm>
            <a:off x="3133044" y="4560422"/>
            <a:ext cx="963462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9B42D7F-ACDA-4CD3-AE6C-C2CD06C0D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2" t="50000" r="38125" b="9831"/>
          <a:stretch/>
        </p:blipFill>
        <p:spPr>
          <a:xfrm>
            <a:off x="27007" y="0"/>
            <a:ext cx="1554866" cy="222732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69" y="102064"/>
            <a:ext cx="5726919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F648BE-1340-4FE2-834E-2FF5DB20BB11}"/>
              </a:ext>
            </a:extLst>
          </p:cNvPr>
          <p:cNvSpPr/>
          <p:nvPr/>
        </p:nvSpPr>
        <p:spPr>
          <a:xfrm>
            <a:off x="4757056" y="4560421"/>
            <a:ext cx="963462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32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2333E-6 -2.93247E-6 L 0.15449 -0.371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4" y="-185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28851"/>
            <a:ext cx="12191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6600" b="1" dirty="0">
              <a:ln w="3155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ong ho">
            <a:hlinkClick r:id="" action="ppaction://media"/>
            <a:extLst>
              <a:ext uri="{FF2B5EF4-FFF2-40B4-BE49-F238E27FC236}">
                <a16:creationId xmlns:a16="http://schemas.microsoft.com/office/drawing/2014/main" id="{01E2D8B5-A3DB-4318-A600-0F79D61D9D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1075" y="4947374"/>
            <a:ext cx="2543504" cy="1425114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324303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3469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42863"/>
            <a:ext cx="12290425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80906" y="1251761"/>
            <a:ext cx="35924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081" y="2369572"/>
            <a:ext cx="954107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68694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7A4EC74-46B7-491A-8FE0-32E737BB3202}"/>
  <p:tag name="ISPRING_RESOURCE_FOLDER" val="C:\Users\ACER\Desktop\Day tre tu xuc\GIAO AN DIEN TU\TC CHU CAI I T C\tro choi i t c\"/>
  <p:tag name="ISPRING_PRESENTATION_PATH" val="C:\Users\ACER\Desktop\Day tre tu xuc\GIAO AN DIEN TU\TC CHU CAI I T C\tro choi i t c.pptx"/>
  <p:tag name="ISPRING_PROJECT_VERSION" val="9"/>
  <p:tag name="ISPRING_PROJECT_FOLDER_UPDATED" val="1"/>
  <p:tag name="ISPRING_SCREEN_RECS_UPDATED" val="C:\Users\ACER\Desktop\Day tre tu xuc\GIAO AN DIEN TU\TC CHU CAI I T C\tro choi i t c\"/>
  <p:tag name="FLASHSPRING_PRESENTATION_REFERENCES" val=""/>
  <p:tag name="ISPRING_LMS_API_VERSION" val="SCORM 1.2"/>
  <p:tag name="ISPRING_ULTRA_SCORM_COURSE_ID" val="0677A6F7-F7CD-4307-AC58-268DCAB824E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5FCF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uRQh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5FCFTnGx2J1QFAADrGwAAJwAAAHVuaXZlcnNhbC9mbGFzaF9wdWJsaXNoaW5nX3NldHRpbmdzLnhtbOVZ3VLbOBS+5yk03ullCVCglEnCpMEZMk2cbGzaMjs7jGIrsRZZ8kpyaHq1T7MPtk+yRzaYhIQgt6SzPxcdavl8n450dL5z5NTPviQMzYhUVPCGs7+75yDCQxFRPm04l0Hn9YmDlMY8wkxw0nC4cNBZc6eeZmNGVewTrcFUIaDh6jTVDSfWOj2t1W5vb3epSqV5K1imgV/thiKppZIowjWRtZThOfzR85Qo547BggD+JYLfwZo7OwjVC6a+iDJGEI3Ac07NojDrMKxip1aYjXF4M5Ui41FbMCGRnI4bzk+djts6b93bFFTnNCHc7IlqwqAZ1qc4iqjxAjOffiUoJnQag7v7B4cOuqWRjhvOm70DwwP2tVWenL1YPDY8bQG7wPXdBAnROMIaF4/FjJJMiIRwENXUMiNAujS2YKnJF10OFEPRnOOEhgG8QWavGs55cD1yO+7I9dru9eWoV7hqjQi6Qc+1wvi97rl77Q0C17++CPq9yqDA/RxUAFX1zJp+OHJ91wvc0fX77qAiwt6pB4zbb3V7FTGf3Pd+N6g6k9fqV4UMLwaeHaY96A9b3lUl1y6uhu6o1/U+XAeDQS/oDh9Q+blfOOH12nKy1CGpRCYXU0LHWTLmmDIQqEd5oYgGiWNYTkkgOhQyeIKZIg76LSXTnzPMqJ5DVu+BEt4QkrZUSkI9MhnbcEwWOg90BSE4Bmlc6sHRu1IO3p4sLb1WzP6wrLVe1kuBHMZCix/s/f7eUen+u8PN7j/haB0EOsV83hPTH+790XHp/cHx8Wb317lZn9GICA9LmUv0qvvPbt9CNdh/85wLT8xWx1rjMIbSoe+Vf3Hk3oqavcehpjOoS+SRr5OMMT9LUyH1Q/FYHCydeIKmPhF8KXfMMxoLFpVRI8mYRB5OyELB9W8o74DlvoMmkOUM4jlICUc+5lDkqYYYhyWBysZKU50X986ddUtSzBDwQRdCUN9fiXkYY6mW0rqMjymsYfMXT2iifi22uxh60tRnEAJkxMXK3uUROpf4FpoSG/Mh4TZmF3B4mDlARFo5IbGqYIlajFkZJ6BENoafyFhRTWxMfUJQIiSx24XIym50r/Y2xn0sb4hEgRDMyv6TyFiE5iJDjN7AwRAIRC5L4H8xQYvdG5pIkeSj0GFqpPJzNKPklkRnNhNdwRRJBkgjQ4zoYobfM/oVjckEtgwxgmdwzmCcqoJ/txJxipV6IMX3Pr4qeqCud+5+fmUWiKMZhn6yGjnoEUlSvRV+PEdc6HscbEeIMzjGJigRjfJ3Nmvb/fYwlJIIcX6haCzxK5pkDL8kfbkhC9RbDPl2ZqkS+Gc9sJ42xrM80U3y5tSQ4hRCUnDCixDKGeUZsSUMMUeCsznCIaiUMrIxoyJTMFIIREGtvt3DAg/HNH+aQumFGWVEpBXl3v7Bm8Oj47cn7053a3/98efrjaC7bn3IsJmuaNfbG++F1shHd9BncE/c9exQj258z4CevPdZ46q6ueEOaI1cc92yxj6+D1oDV26FzyA33A23htxwt1zBdoRMjNJFK2do/acJC3jXbFSrHXQ/doOrNQR5+q12tfWa6bjXN+D5Zeif2n/7bmvUvkBwRC57gX9qI0meAPXXYQyiNjHf5ywx+f3JxnZwGUD8XStaE2ar5n7kfrQihIBbKb3dtN7AasEfLFtp09sOF/paKxegV5kWtRe6FUYTuA1EP6zyfE8dsMrhFy4hW5PWf4dUffe3gkLrtiRVBMsw3trR/X8Uk20G6D+17cVT+RV76bN1+Tl1+bch8yahnCYQDNP0lz8oNY8O9+q19a92doBt+Qe65s7fUEsDBBQAAgAIALkUIVPN92/PWwMAADwMAAAhAAAAdW5pdmVyc2FsL2ZsYXNoX3NraW5fc2V0dGluZ3MueG1slVddb9owFH3vr0DsvdkoG62URuKrUjXWVivru0MuYOHYke3Q8e93bSfECQmwRpXqe8+x78fxtRqqHeW9PUhFBX/sD/rRTa8XrnIpgeslpBkjGnoxUfCcPPaf/iwW/cBBBBPyHbSmfKOMpbT1KALjXGvBb1eCa9znlguZEtaPvjzZnzCwyEssgWFdy1mTFfjHzMez8TWU4ozhZDSbPnQRViLNCD8sxEbcxmS120iR88Scc2e+Ltr2kIFklO8Q+X1wP5l1JsGo0s8a0lpM82/zwXxwHSWToBSYkB5m48H4x0UWIzGwY/aj4f1wfCWnOup8Yxq0PVVUW9poMLobDbtoGdlAo8hnm4mNwd0bhHNxOYKGv/pi5ij+A8j65pOvs+l81MkQWZ79j0YyKTamoA3OyHwXOUyQBK8fEmYP5rtIMAmZgy4KUjGaYBuETJwUv5qvC9xVy+JPf0iE5m5Lwd5MExrTwygkZhBpmUMYlCvnU1vx+ZprvEwQrQlTCPBNFegNM3wjuSq3qdsq3G/4pDzxQIWhQnwIlqcwdfF6wLq9wk+nEztX/PiONi9ACfvC6EVYGSvkC5b1BOkZK+S76dYrZ4cTeNPjOKUeJqRo5vnqoxc4wWVZr3JVes1JC3PLlXd0YSgxqUggsrJa0hRM18LA2lxIwUlMISd7uiEa36VfBhcfbDIqDBqOQmntugo11Qza5GZjxInuh2yWl8Xo3o8qNbfuaRz3j/2UyB3IpRBM9XsFD68IbuMezlOGGaj43IF85mvhcayOukhcaFDXgoW7JtfCidZktU0xpq4UwsCrQRi01zgsjm0rPs/TGOQce0ahFE3d5nBbutky/NUfFD4hqRM6nI6pt7gdJ/SoSc9QCACIXG3L9ruF86Q505TBHsp77xlswl2ZhQoV2iW2sV7AWvvjobBco8diSlRCqU8Pz96C/8CoWgnOcVnxmsTKplW78uX0rTauzeNyjBml+hPMrgsZ1TZGf1v5sFG1WpJci3dNpC42rdZF6mQPY05TOyHQ4R3f4nEcJkRWVMU6yy6d2KsQzKty3EyVhBZPF8XMwWjQRrGe5hBc4t2M1hLAH4DWeOON6J9wiAWRycsRUpvZLW7HxhzxVbPzFCdxmukw8EyuOcc24N/4X0P0D1BLAwQUAAIACAC5FCFTjgbugj8FAAB8GwAAJgAAAHVuaXZlcnNhbC9odG1sX3B1Ymxpc2hpbmdfc2V0dGluZ3MueG1s3VndUts4FL7nKTTe6WUJ/22ZBCYNzpBp4mRjU8rs7DCKrcRaZMkryaHp1T7NPtg+yR7ZYBISgtwldLoXDFg+36cjHZ1P55j66deEoSmRigrecHa3dxxEeCgiyicN5yJov33vIKUxjzATnDQcLhx0erJVT7MRoyr2idZgqhDQcHWc6oYTa50e12q3t7fbVKXSvBUs08CvtkOR1FJJFOGayFrK8Ax+6VlKlHPHYEEAP4ngd7CTrS2E6gVTT0QZI4hG4DmnZlGYneuEObXCaoTDm4kUGY9aggmJ5GTUcH5pt93mWfPepmA6ownhZkvUCQyaYX2Mo4gaJzDz6TeCYkInMXi7u3fgoFsa6bjh7O/sGR6wry3z5OzF2rHhaQnYBK7vJkiIxhHWuHgsZpRkTCREg6gTLTMCpAtjc5aafNXlQDEUzThOaBjAG2S2quGcBddDt+0OXa/lXl8Mu4Wr1oigE3RdK4zf7Zy5114/cP3r86DXrQwK3C9BBVBVz6zpB0PXd73AHV5/7PQrIuydesC4vWanWxFz6X70O0HVmbxmrypkcN737DCtfm/Q9K4quXZ+NXCH3Y736Tro97tBZ/CAys/93Amv1xaTpQ5JJTI5nxI6zpIRx5SBPj3KC0U0KBzDckIC0aaQwWPMFHHQHymZ/JphRvUMsnoHhPCGkLSpUhLqocnYhmOy0HmgKwjBMUjjUg8OP5Ry8O79wtJrxewPy1rpZb3Ux0EstHhl73d3Dkv3Pxysd/8JR+ugzynms66YvLr3h0el93tHR+vdX+VmfUojIjwsZS7Ry+4/u31zt8Hu/nMuPDFbHWuNwxiuDn2v/PMj91bU7D0ONZ3CvUQe+TrOGPOzNBVSP1we84OlE0/Q1MeCL+SOeUYjwaIyaiQZkcjDCWTwoM0dNIa0ZhDAfko48jGHS51qCGpYIlQ2Uprq/DJv31k3JcUMwYUNVQdBPX8pyGGMpVrI4zIg5iYNT37zhCbq92J/i6EnTX0Ge46MmljZuzxCZxLfQhFiYz4g3MbsHE4LMyeGSCsnJFYVLFGTMSvjBKTHxvCSjBTVxMbUJwQlQhK7XYis7Ib38m5j3MPyhkgUCMGs7C9FxiI0Exli9AYOhkCgalkCf8UEzZdraCxFko8yrDRS+TmaUnJLolObia5giiQDpNEdRnQxw58Z/YZGZAxbhhjBUzhnME5Vwb9diTjFSj2Q4nsf3xRFT8c7c7+8MQvE0RRDAVmNHASIJKneCD+eIS70PQ62I8QZHGMTlIhG+TubtW1/fxhKDYQ4v1A0FvgVTTKGX5K+3JA56g2GfDOzVAn8sx5YTxvjaZ7oJnlzakhxCiEpOOFFCDcd5RmxJQwxR4KzGcIhqJQysjGlIlMwUghEQa2+38MCD8c0f5pAbwszyohIK8qd3b39g8Ojd+8/HG/X/vnr77drQXfl+YBhM11Rn7fWNoLWyEdN5zO4J5o7O9SjFu8Z0JONnjWuqptrmj5r5Ir+yhr7uAG0Bi61gc8g1zSDG0OuaSaXsG0hE6N00dIZWv0twgLeMRvVbAWdz53gagVBnn7LVW29Zkrs1RV33v08KrhHP67i9t3msHWO4FBcdAP/2EaEPAF6r8MYZGxsPsFZYvIWyca2fxFAxF0rWhNYq3J+6H62IoQQW2m73bRe32rBnyyLZ1PNDuYqWSsXoDqZFLct1CeMJlD/R6921/wX5bfK2he+NDYmpj+HOK38HEDXqlOhZxsSJ4JlGG/ssP7EF8aPi8n/aqeLp/Jr9MLn5/Kz6OL/eLZgfPE/Zidb/wJQSwMEFAACAAgAuRQhU3LH64ytAQAAOwYAAB8AAAB1bml2ZXJzYWwvaHRtbF9za2luX3NldHRpbmdzLmpzjZRdT4MwFIbv9ysWvDWL4pTNOyaYmHhh4u6MFwWOjKz0NG1Bp/G/S9lXKWWO3tCXh/d8QM/PaNxcXuqN78c/7X27f+nuWw20pkQFl12dDuil1j1JiwyWRQm0YOBZSL1/9SD/HgmXscda02Tzqm2l4eehfvJBqDRx7rAQDk06tNqhfTq0L1fg705lu6q2FRltTiqlkE1SZAqYmjAUJWkZ7+KxvcwCLRhrEP+gHyQFyzQOo3CIPDpOF0H0MDe5FEtO2OYZc5wkJF3nAiuW7Vxv9DLp1YaDaD74egvc+rNF1EmQFlI9KSjtwPF17Mf+MMkFSAm7uPMo9MM7J0xJAtQsKJjOpuEJtGPcb6hF14Us1J4O/OAmmJo0Jzn0u9TrfdPQxqvP2cG3nIIvNVQMp2QDome1uIoe4qADIq/4GR+QC8x1R/pooJcTpUiyguVbLprr5eR0stp26N9oJ8YkQZEd/oorvUym14zOMUPrmK0cp7YcGi5nTAblPNzSivrsmgv0zLDo0PipIdVJRdlzRu/fmqKJWINYItJmdI49ohRJV2UzTZrc3//J0oo0+v0DUEsDBBQAAgAIALoUIVPVoAKvQT0AANNeAAAXAAAAdW5pdmVyc2FsL3VuaXZlcnNhbC5wbmftvAs80/v/OK5Sjm46nDqJokOti0upaMKSTpJMheS6+kSuI3PQsK1I6nRBijDTRS4TK2YIW6UyLSYL2bBkLJcZNht2+406NX3O5/t7/H//3+P7+P3+//N4iN7v1/v9vF9fr9f7deUI2HbZ4jWLlZSUltkd3H9MSUkZpqQ0n/bTIvmdaMaGbPmfeeHHbPcplTRpD8gvlP2sHayVlJ4kLRGfWii/Vj170C1cSUn9j5l/87rP6JxTUvL2t9tv7XzOm9OVhNvZDteJlESpK68u+OXevKWqB9Crbjabnz2xa9e/KIXXc282b4R+XhSWfWwvq/Im+mnApo60FUcjc3ffY5y4XpgrfZV+/+CVaLvMXzZnPnm0u2sw5iFv/Cx/GBMubOruqhZpfozvygbyTvtFYYRNQssdojQHs5pxDjcYyZ5yNYWI6fauUiqANE9O5zPDwKrDJpk+uySjumT4p1eulIyZ27sxPqbQysUw4vQgyVhrvvzO2diGkJI4dDuJx/ZdIL9WAtuaoCtY0UWBv81c5etpNnlYifhL+vZ/G3TWOCBt0LGsNyyVtT/pTJoB0u65lVwIvlFlaRWf5YHMl6P6aPQzq3O9wmXGchg29V+VV7FcM/kbnQvjtI3AExK53M9XP3voEnWZ+rE/jRkgH6q0VwZ+v9ydS7WUiPvVvM/BeW/tccHeMZxdH188XJW7MdfUedfpS7rs5Q1+oyQLgTEl4K3bDK6PR6wQXK2sX73h5RYZC4w8Am0C97vsOSAHetBqgXVTowGJJqd4k2PtZOO48nLdY3pY+naYXzwaNaqVFGo1Vu2YRgM3ZDIyqHuTw3dQuDuVlLQPRXxa1FwUWE9+Ho9Wi53kBkvfMCez+vDXqPxAOhkybSwb7OdK6KG3aIIUDtkkXdBF3Eg5EbSHpzmswcIL0ySSVJSQbQbiLZE9Do5S/cLYrT5VhgdTIChOg16oLjJ/neXLwEZe07Yg250fteFOLnG1dJoeg2ePZXQn5ZSf2Vt6K9vjOrN+szIQqmUlmNRwTergJtKj8kOmshcpnbdxwzw2dPwcTSE863JZ29tYCpWzHLKBXBjdh+/ejUjm9UDE9Wr0fPZBkNVzx+ibPkRldcTemwFcCU42HW9/R9qEEw+2ilPgDFhpJ75hEh/am14ant477XuAcM+BwkO669zkMzIiOzD4hvGSmAYXuWaVgZwIRpMgmiF9g4T2iqaiOFelvGvDvFWfXHJOsyLSUqm5xfkIcKt5y8ZeE4iH4FFf1BolpeW+8BcEzv7lu1FRRuQGu3PRF/i9qEljknDwYg1ojHoFvi+OzK9pmkTj2RGvKzQkq8CsiyTuWGo93sE/eQBqCcWYMkuUTmqy8BH6t8g1HRhktajvjBaNkLBTMm1CrE006D1hDd53a9WHYAakQ8iBx2QLHiCedEZJnhZRt/eWWspB5Oi/DxgiP2WYmxDLqaZ+bpqgoG9ShO5JWdDEJPSSsGv1KtRZ+PpV61jbAaNATa7Nee882xhM6jQyup9iF7tkPX0y8ibTW0gJ4OEDGAZ1l5VV3UJAI14gMaZohf54TU4awXCSbF5mqVpW2jl0yaw2dpFoEbDDER5MZUTOEJcf0P7arFrwO8ZY6BUjg3sjbqgmTLenIG5PTYdBq9yEMM32J2LwAqVn9wwcP4ybQQ3qF7BDGWOQ1hspHktg6kvxbPjbhmgdlv5PB0Ov1ty4uMDwfEDPPoxZsQNT9PA61+aqv7UjRnjvlanhTn9CMYgyyLShVXDbM1Zs5j5RsyrRy3lOtAbPvxNs29bFjT/MIJBMHPN8sxgPHb7SBCrOjOqwarHKCSI5pARMPdJgsRDDGp+/OhBFgwAFwJ5NMSLFruWnWW1xaHIDHNyisZQVgakYyGgTPhpwnC5S0uVtWN0wiVwLjWUSctr2JXil9ewjBGmu0f94cHXq+dMd4Rug6Zaw6QEoRippIvudpdkXlTYhY6I4uI28fl6DqKvceDy2ijsd4Zpzmm4cs/mhBJZzvDRJ47MzjfDV39MAwQww6zyvgjOJkztp8SKgqlJpj+FusmpMFqZ+FZL10grwmZNLWqw0fV4XIIFGx11a9cvv8+W/+Lzhm9BhSMXHhxOHGkxESutp9JhARjddMBTc+xujMtZRb2ppW6UtmISrkNPTS495Y3JAdH+hFZS4qrsvYgLYf6wwEOSTIYHReUidM53jZWu+k6Rk78JZDTyXTBN2k+0mTXb603gWgAlVzZaN82x83GU1DbGSK8j+IMCU6ubxpwGcaXhkgwUlzA3l4U0og4AxFQHvhGcH2jsqGmKCrRseyW1HGUgRZp98KNPGSspjHSWIsEjO1RqhANi/nRJCk9u26G55kqklj9/LEOZCopjItvE9y5SUEo9l4+fxZ2LcqG7iBGvHBwC5Z9lfYa1lNqxdng2iuuSqjC8e+tA8YMFnl/LT+5PDE1k7VrA6386F9Bu5ymZc8ydYyJkvXlMIpitFy5lVjPgfj2BTTc97fwm836P5rcHcZXddW2/8bN209tOOyqp/Rzi5NCTkfxlsStBC4NFs7fBz8ueHhOvlPLp/5ZFcHq8tTy6vv78uv1I58o0jeY7aff4bccvlGXSeMwCqVCsPyT/JSwSl5Xe/0ShPk2eVWu209uLkIaJ9MQyDnJbTcP6qSzYA6vSXsDm6+WvU5A+OKAOf0f/CcEeXPK/t+F8IlK2XPyb8BX/jT7Dz5X+B32adXBdhMf053xQ08Tynu0ZkCSqFDzG6kRuoOjHDPN8YI6e/WNBQBl7rrI4K5Y3WgSrg9XuYE7o1hfqswn72uPN3aDZ9UonI9flbGzXE3aVQgt1nJ8MkyjEFQmoBmMnxfhsdKfmxsNE0yWL8HazKM02BOP/a0G4RUZje8zaChQS2mlcazGpGPnh4BcuzpF4HJcYKHVaSO/dHTzgP9cIUkIe7tYj6e3MmWVnIiECoaiI2IhyoIJGqpVPwUXHwuZU1jwyF7YWEC5Sj3wlrmnpjfLCvvy5xGFF2Pec3UrACVnTOxU0VraIzWY9IUMeRjNS9m4WsMR4r/Z5cLXFyZZ9XjUPzks+zehJRIdycZaCLq+gsogUlYCrh0UVL1XOwDtd9mL6YTyPYGQ9QUVI6GafLHnHn+dUJUyZGBiWpyXnQoWC1e56LBM02OpWZZpRVo50OCvg7LaucN5OWRlzrNnPza+uSvTyHcYVqvMGbDkQ4lWfcntj40Q73QDyYRsGDPRTUFWUj6hg9PUG0u1w6tOg1I6SgU1gAfO+QXgZVTe9MZP+hKDm6+mH93IL512zsR2+e9dm42o7sbKgnj0+5Zg6t/UfkT59TECTQUhWsfk0bq0I5+CJJWaeVAE2FlqTdtr/fkuXvmsVIk9BH6sK7hA1oBbWCbfcldGTNxxn2HHjxYNXT4dMMgjDdZ+1Qy2Ov8W5RjPRsuALD2q7Rhbl+5O3RTLzWr7iIhqPzswItVUMPQG8Uc4EvGxWsN1x7YN5NSgz2SE8znXpJ57fKg7rHisu6/ABDnW39H1r0AqaQHxwVZFJhbHkyZM9b8jSsrGdVgfYbgtYOv64HpvVp9nXTwhdSRWtBVMA1XV5c8QJpEQn8nViCHreq3C7ZpRxI4CcPMpeIihS0Gdl14HJKs4/Ar07tlMeRVtk+Z4HN/Dz+e7vzsMXpHhO1lyozFGQR0r4+Hr0r1DNWo6r9LYFTRDerQoEJoPXO9G6BsWfXGerDcFcFy+TQIwfeEdUjO/l+de1p0ELCLkFH03AZv9/uWWr3nsSnOzm/7HscrmjLnOoB3/0ZIMvj6medKaCFVWaO5ZwgqYlzXLpBaDGlDBvxOEeRHEh0mrP1i4Mv/rSRBE/SW+LzotUGrJ3LIfYjS94bUQ/d2RkDP47acSakRMHeGemP7y3W2KK6OqR3lmm1jNN8/TfmGnHQJe/E/2p9qmguN5RVXO4255rZybY6Rh2dXzBYu5bXfo+Q4K96DisYzleA2nuQm7zlyEE1dPUHUV4p53XTQKFTOWlZ1TCWvpF0orxEgeob7FtGlua3oHKbPn62lNOy5cdxP8ZD26nfsViJ1y3IbWz3aaO1RXQdOgHhXe6LUrQ16mbvaDxB/OL4xLre1enJLsKN5vkSxBZFBkqcqvmfV7SI8qKTBoqdykG5gzBTOTqiIroghkMSdbMnGRfqwt1uFllC13lD6LauF68sDndRUE3YBs8PkbTe8KkJ7O4ErT2holfY0/yl5lGKFEFCQjwXLmW/d/Jh4H7v6r+eXTGBHL/qMqRocZOEiV+A+VmjITFJR8tBF6GnjkX/7sLpgCjYev564dXCfZc6IXmBqPbgakdw5/Gk1aQTETGKrC2rcqSY+FwWf3JqlZaQEcjxbkKXHiBE3mUh1781Pr72wByAF+pNfPxHPjkkhYMyoaA9xD88rMHlI4waW+qGQgXi/gheYgULTcdKChuMj/QtaqyOZhp0tT106CAESqJ8md27FIPrDagwpUESjhXk65otbnro1Oprr6caFjLErq/oCp4iRC/wylSMIxSvqoEwgp+gpfCh8u6q3AFTY02G4KpL1FhpefVdBVOi3bRPxT7r+SUkGt3c+zQdPAE73dO5J99dcG/DbiyhMJAyJ4y4R3bxd6dvd+FpH2vLGPXNsc//zfJai1b/B0sINmed8KpLopOCEgcK9yWSa/2xgsRk+3zCxL8yUuCOA7DH2F9TII/M50Q9x+hnBjaJu/kOSbSgjbV+hK58P/3ayFJO/Wcg3p6QT/eW62O3ojQwymqMEZsyAc6gfAb0/DUNkf1EYMXEkJPog5zN/MgFA+EK+bQpgB7pRnNPX7Chk1wqqA0LCyHGPtL6FeJqZFfUXbc50THKS1GBm9fbrLR6SUw36mspvLhG5G2+62nYGGxK9UoLDWAZaWLV8267UTVdQOt18WhTDCgDdIH90XaOaqpgwNrJMOhA9Mjw09yhp5TQeY5pWckbKFYsnLtL+nVf5nGom60iwiDGBusd6/dH8ztZLYXvrl8tE/PxHVFTDO3fPhZG626QZ5XSG4ryct13y1fpnbMwyk6U5Wl++8jGnreE0VxDlIfjPRv3RRZlwooOgloZGms5VKBgb/gNNQVxl5W1ih2QiIGN6WDf7gzI2UPnb3qbq1qbULfPz34YbEPYwLglfLz0HJaCfSG36+OKVBr22K3c3+kczcmNalyTbuSr2dF0cbMqRh3zCNHQSj8Tw58TL8FMYvohww2eds03mx+6U+kwNyfmVcA8qju3Lw/L8bVUVCfxoq7L6u1Bf/R+On0w6Y5n93vhp0KCZMU0pWX3NUWQECOvpyMPDw1MlQ69fpWP9cq7TSGWShIrD2/tOVoe0qZofF3bGFv9BK9fRR1FZbQRzTzAm/44ZJna5KKY+W1fXN2C9jczIr4//1t6QGNnMLC3kzUZqZjxK/DrNqew465w6I1pWpZhIYpZ8n+pkFzwqPi7+2mfhCqIQSlIIXSpnPD4PwDVFMZWR/J+thDtX8uNbe8vDo0R3RYSuRJfRjifrKfTZcFvVnkTULFhSDYJsIJPWCRxkdQki0mD8SoLwQc28710TF6LOmX1CZLykizGXqbjiAs6zCgB0Ixa5HRtjLCkzdVBVqgm5bcSJjhUBwU6cF4LdwNPOR5J1hg++Lhs6fKmjifx6GEeUqIGEoer7cv2fw6OQcikkqL2KTS9stt/+mBb+ugmyodVLIP6CfU2VoyLA4WwNhzCvPRNPp7Ryampg+hb+cLfd9XaqV1FN5vBuxxDASLV5eMW1nvT1kI7TZz9efrbBtkDDPwEIbkQEpqW3t4hwF9poz1IOFoMTY3Am9a+rd7qSY707e6LzuyTBtAFN/qpT4s4UBOUDsZHs5oQ1c432EoTIbqSrirbdQgM9HpFUzus1juCStKFaQOS8XT1ceecuqpvnvnioQpQ9SBhAu0P29cdfWY/eJz3FHTUkZw8VuwQPZnrkNb1+qEDkwLAafySKzyQx35CQm+9YJ21KoARGuRtS+pW/inDuFSM1GJUWhDCHDyksNhUzmB7qrBN5eeMbsIuTinGInSIvgsVV4Bnrgz2AUqIDYSRxcgDtLLiDozAnFrEtU5L5XDqffdEcYrwOoj8lo2MIw57VL6ZSyVfNz9hSSt+I6BPYocycBSnW++fn+WLu/aWpqJEgbeY9hImlh/aljLAiUgrX7pUPRIvLFu6o0UvT80mOsPPY3eKrwGbIrJfncqGq3WUSGsFQ+sacziDTNcNIiMOfQjvuOImAs3mTAzzg4PyfBl6jPZQVKrwiRiJF2plhHZsxOlxceUUHnLK7UAb0zsnS1GfTtkFxn37LQDdkspIE2aFG5haKgqjPPYBOhpUAAAyt+Mvki+aSiwCqjtLkFLf8zfZhp5u7iEeoVUODgzjYlsHHWcfLyjmnTijbV/2oZXKvt0GUVVNBNABubrtNEmGFgwCp7bNo4DDeJvaJ7DMKb2GBGakQYNxCqZqZEm221063Fr6fn4i0tNbCPhESR0/TFVFgIwA45LKwf1EteXjd7y1Ooj8A24CTztGX+QEz7bf0b85Lt7qw2fDiuIKzzOpfeUTfloe1XxMwFAj/p24ui37rD4tjZENF1He/0YJGNJ0CC3NrjYKoxM49lPB9JiC/kKiWsdr6QSwcI4hLYaZkAw/XuaXnLg0X/LQ+onF5pxlsLShRhONxfiPD7nWqb6CoYZS9+SWpCGbixe3cEpzvS60whjRGcaUz/W+1WWGho/sktIIlu9e1/tLH1WjIA5DV5wQppo5wvdJFBg9RschKdhpHzpYOM6DponCs/ABF454hIAQUwj/2jvTpuzcbyEnfR1rP3j6tOafO1V/SQP0w7tyPho7vkkHjKQIJJVvaYnLOCxigi68GzKeGjFDUxqjZum60kfKLi6MbjlBHZd8797kjDAqHm8c+lwBPMDzw9TgkNMlKwByR3vWt339CQ+hf3RclqmlaBNterTQbYR6gkAxKXu06mlfxETHRE4EPYTBZCsWO9xsFuAyuSEKB7pA5aOH2aw9SZR1GwOYJMwymInRhd9fC0/t9VkrMacRII6vk+LQpkY8YW8avTSdPu6hlmtQBA1dYkfn46mTNUmCmhwiVGqRh2BuzStGFaJCOTsopaXDfX6l0OglFdN3N6y3JxTVhphwYag8aIxxSoRBezb1SXE1HRJAQrPRCimGdwn9AVDpn0bTUArOIiShP7O3AybdzugY7IRmYQPK0moTQ+7XyqxuHfRPOXKfW3hzQHVbmgibCVJ/ahBj2ehPYRBQB2jCVtSvaZZ/ZAo6XsHc43KhvOx4xao7fyEw8da29UNuiwBBh0JTiYCjqbp+pnvtCp4MbwgvaXnARsf07leIvfXhZF1A7d6WJYBTb9xrwwgB6Rt8LR2MLA8ZZ2ElpqphTVXph1KFcPJJzi+KydKidYNZUEC6tPP4tpa2ds991DWE/+My2n8bqrM0XfZstuw791EM3SMtUqBBsGHmf5W+csCQWRQeG//uJuF4spMbYeFIyeDq0DSoIoAzzvXnyoI9/uLkYtYi4Oz85teAPTLVvMO49himct7+wO96LYmx4lfl5zBrxIMVbzR2fyx9aJp74Jv+TuXw7lEtIlC8Tkp0v1LoQYeD0ILA10u/SIpt82zzilnYZ62U0fP/e29eRDQlWgn5vCzQuZ6+RjljpXBOefv5JenuyZnJ9COt1zS/qKndUmeaXxsa7H2ur3XcZ3llcOGywp/nCMXJGFlmcWHB5feXv+cQYWyBedj3qcT/60q0f1ApTC/+IS8IG+tBYw2NNmqIj2/2dE+VNM4s6qXehAYy0qGNpq7chGrFqRRe6l5WLTcGpYlBlwaXbWNbKMYzpBW/J+mWdYNXMhTXrRFlr0Asm/2L8YPM2/L7NPKDJCRWmxo2503seZZRYTfNSDVMkJFUp9j1iw3iU6rzoh0Z+BXsp7ywE3NmUK1+GehLv7cOJR6DYRj8lxoQIj0tUOtBZn5L4u52OSDFuQ0xv+cALjDmcKvpgdbIAM1Pb5vqOQVzEC24kfd1nOCasHsHL2zOnAbIhfyzC+M0lrAdS2gkrABgBdqKTSk7fzHw/tfXTSMTdh9trPuBxWQ9LKHeGXraGWq7HuzMC9Oew8oW1mUsZ7sLYzUlcsd6sAG799zfI582LVsP5vPCPP/+beh0xD705/TGMJe/xe1Dj7BBnzDK6Z0jYuf1ts7QpEL66w+Al1cC1/4Hvrr3ly+/8UDRGJwStI+WW+YFaoXed1epnzPvXbjvRgF9nVP5dbOjxfG9BX+LLaug7fnfy6jXwXno4+6/F8CskfXaYiPO/gcBZhAc75R5WtU7/S097/IgZm8H/qOA+NASjf7/LF5KZNmpJpjVjfy/FcODwD0a/f9Zs/KfBGCrxX80G0LHyn5nDlBx6qLJcSVsf6vgDhZ6DQsN9bjjVN63+z8Zpb2LfLh37jDl/IMpeaPpRgBdknemzlXXj5bjDOrQ2GVztTVQd726QO5j/FPgXdlztcW/R/Zyrs33cr/j5PADcC6CKULpaldtLeW0xqyxu+N0nT33gZmFGBP9qiUz459C5phcJwmF4o0IxQc1b8kjSTihNtqx01BRbPnKv82sHhktSHW6BV35CZ30T074iupsu+XM2tpMX9+3c45DMoSTvUmh3dOECghcGIP04TXb6HwQv1dBRfPksdGIkfNneYXxvMPdqF2cmSmK2yIhF8LJjxGO3OZ8SrG1ii5XKwqYY50VuIVAOOasPk6DVdObzaVrntD2IODWkHCrWpznHW2b+HA6hxSNkZShuzVYaMyc2X8d1k7D9weNb9c0nd6XbbGxwP/UATpCrJFTs6Y9KdRddHBFi4pNACPPV9PtOAhC3+gcII9c/S0PgyFZbf2Mckt4t497TGgt/6mb96rbnBGbB0jEu7T2tIx632RahRux/bPQqdyr8/CcRZj1dSbkK9coeAvHbSnJ63vljbX31hkbxRnZvsEr60oe2mWY0Tz2/gwlXtSDumnmRCLOp0z8ntbRD7W8+BvPxbqphBPQW4o2qK6t6DbBX/GtpHGLDPQ4jMhcrzyhddPn2jMYU0M6MYRWVTWH1ZUs/ROfF1y/uMTwYECv+gGW+iOB+fjThF/cDkTn8GlZygaSDYfh3YlGbpD+UNyDhH1wbyjPP8YktN/ucUuF2xtRMLQlfCOPz6DjzChcGww5UiAnRZgpyeibsPyDbi5CNDYqRkmR+6YW+xXvEtVcjFOuBfVmEb3m37r4G3w4/k8CEUkkVyI7Atq9K8KgHS7JO+gYwdOc/JtKhQkHOwRWJ/9E1sKJnU1IywdCegVngtE4Z7pahD3is/n5vpWP8M/utVfYU9Mu/qZq477tiWGnP41RWjRRbtpqmkTIrx1hF/LTXV0sQ6Yn+qdge8puBNtikrqD1nkwvGXeP8rmT4MNJ04sWqXqn7a+3nQgJXUbgFJgBHDHtrUnas2CUztygN7nQqE03IeEYoyNWwfrMt7FOCTleP5Zrk2qSVpuphjHOQwzcsOQ8lrJhhO1fZMXDQwPNozT++xvd+jmq7kdYIRn6wIYmdseLnabRtxet0eCgLufbI1Df5jwplnNdMVUnlXkQi/POWt3uITfWvF5i4//VnvUJDTPFlMRCe/ad/3gyXcvrlgIaEWjp6uI14bi77yl9QdZk0s4VeDk1D7f7sEzjZpMTL4XYT3XcIhyel+WRSj0ALd8oZlme16FsM5ccc0vRt1c3+AK8Ve7aAp+zPDwwENoFsHx7Lt+iPc0Hhqz/CFKhwItpAfH4B74Pib9E+b+QfVfoZI3YJ8z0r03O3Yq/bbr/jc0M81cJ40a6o2c8OhT1T7bcUxrdmvgF3iPqVPNfpinJPiIr2X4ebNvuw9nyeCt//jLF9i7deaDL/z33nxBZNuQplp/NUWNvqBk+XlH970JwtUeYCe4eiMeh5bmSF+VGd8SjZlbSVjhWcypwR1ZOCSnsPEqtYsRy54CdQZ77zaGQxo1qLERvI4YiLFwIdv2W3+urOFy7nmIahRSNITyHKGlKO9mr+68xrIETQ27vkG8gH/rdI/EXd6Se7KJgkMOYc2cykMr7Ki3trAq9UnCRzxBOODLBEUX7x6bOBWoeWSb8akmNgZJ7CTZD1xxWqiVvunC8fKk3WrfNIGNUy0xFjYVCkKNhS+rXlIKI8OoaN6Gv+oizLsNx6vQBYt3GLmF8D05W0es/gpvY6y8d61WId4kma3vnbCGUkcs4lUX4NuCsSMogtRJhYjflPkmP9fx5mQF5oRVqH5fK6amsNXvb3n5rM+FfeivoO7Z6pAUntq75dnHZR22FMnrro1fuPmsy35Sb0X6Uie0VdRKLkTV8LyyklCfUkMDhbNbRgTyaiK9VwfOeuCKE/UZGDIM0lsN8v2IpiWGDwJo7gwLAqG2L7Z9LANXM5VPFkobxkKtquHbxB1DE3jQVK9ZEoqT0NgPkk4J88p7qCReraDYIa0c6j/U0ZZnqDfESXzU2xpas12SWZo0jXj9lc+zZF32FQBRrPv5HFfUjVr5hvXkOoXfFmkqj/tIoGoCvXJmicUliyBGxKENuFKJSI0+shhGjxZFcHujMDG8PhcqAkGlYKd1ATY6r52twfvQpvqXrygbaKqP1EyyhPRa6bgWjdHs7edOxwdkkByuIrs0SztloxyuJeTSofbRT+HCbjy1UvTFL5drsvCP+/KtJmmha5gvUg6H9qpf4l9ogIlL6+2XOJvU6uhoQgyDGHyCpWrY+OQ9NRTLmuFlDQ4Kd6IieK0qImGZkOi96Fcn95Mt0R/0nd3AQT12+zJN9ZsDOPcTTAxzB8pPAYmNTgk7is3ASyI/JeVE622iOwlcZF2sEI1Z+9ztnBzO7a5VuWDL5G1s6X3oYF99bU+CLrsnETXyHE9orPiZtb+6ZvCKH9H90ion9xO8fBzx5348JT3NGvza72A1UnPsTTvJrFgtLtPUoJ4rl9XTFg0A4wmamA/IkbxRiwVVVX/ldSXr2vwk0+KF+vkrWKzttWHjNYZRrsk0BqHEjTOOdSWGxXtvMXxkV9CismtgqnQpDOttQunzOQEOqoPFLoFN3zPcMxSa7uR7sPnWOiDF15M2JJR9ViHmdHr9VaGaqQAHDN8bPXnDl8uorcsgZq1X+xJcTXQZBXtfDSYvmraqQkO2kge4KWU1O7fiGMnnN1uipgdiJj+5YgxJ+Z2WXwAlLoZN2xfR+5yq88qfndEk4scqVrJYEcijW3G8II/qODShptxC0okhHW81iEenY6TdQ0uLE8FLYPShwfFCLxr9sTZT/pAYKheEJcwEz6m5MBNWxmPedOl9scICXQCdesM4NLJz5PfUAagn3cdT5wO/9vT4jn5orLa8zox80C9YF6JHhnP6RL4ntkM1WfuHFqYe2WizxF29AH+P1BFmFB947/D8dFNiQB1MXKLrBz/d62WJFIwOAHK2koo6Db+yshSmTsQ36104uC9dyq4Xnd0IYna9zvfCr9hwCkzqvKMKKy0hPPJPB5UPyPmyejzAEPSKfJksdn0WaKptq++R7cWLYep38Vo6fp/j06TH8t9qGI42WLQigr8wKW3BkvGPdlAop/ER+AEz/h4IIk9cAqv4EohnOFHWKXZ1SG03XD0wQVrTqv+2cAREm3/74iZKAMV3JzSb0u6SrMF5XY9gELof9tWIppPMqlTPrpTbnPOWutL6w9G9Bomdd84xIvGngFZDjy4dLmpLESCMs7XOjVXF9EXdrv59NhT1NFuDWeqFyroO3q6c34RvBxjHoU0dFSR4HaVIkNK8cf0Rp/KqQuTaqijH1v5FsAefB0VvutZ/UYaW9XJeSCy8NSF6vAN3i+k6svzbFoIpHsibVP+mKkYi1bk9d4QWagW5tHJYMJVPPI70q9L6tjAfUKw1D6Ke7toF/batg6/jLXXXPP44m1I0YvptF8S0EEd0ngHxCmfhgQwFIr49PyGrPYdbuvXDSBEkBivuhk1/Az7EYNbI0QYLs9myx3NHHIkTh+Q4GL2OICdkFPAv7Nof8zDwgduNOjWj4/3hjiBI23XNb7WDoXHN+GA/TTioWBrw319lGgT931KxPFrLspCJeVlMSRezK3bAHkKP7VkCUWraf2NAmwF8XXSa9G1f2sXyePTMXszADGPi5Kd+qnSYen5Hymnz+sgbY4MfuN8IPsXRBcjCIdnK89nr689FDAsV6Sixmd3jul8uWPNZSm31/6c3K7WNSeLxfldkn6spaEwDNPZsBneIFS+DeouzdVYueuos8V30e2/2y1UjcX45iEjer7JPkE5xs5rkyEA9crj+zVTaF8h/HLJuMpZ+MiYOvBwPlXFIiNb4u4ExBwcejr4yRj5BL4o6euOB8i5gCQw9Ue8yH8N/E1DvCYL8/oWWfHXWjIyemqccPj8uIslEakbzCunr3KMNnXt7SgLXDxDu5qlFwwyOQ9fMiuzn7EPJqRqN/IuFeb9HL8t1KENjlDb1hqtnEjgtBQILADajG2LSmpbxbFPP0dd92wH4gBzf8r5y+Eej6Xc6kndF50u5V8rev3h/FKf9Hd75DYAsBninxrj+SbvR0uFdyQFAu0a8vBdGStkoaaD7vkz0nf6WFH9eOQH+lr9qlLWd5+eelhIA72pbKOcuw8s6YAcN/I0hvP0e9bv89Q76wQOORrwar8jbmN3wrvl3lbcDNaHCSrsVqe0IXKYB6LljK21jj4POLw8Twd7GjOdeJhrNLw/v+UaXhupp9+QWpk7+BNqu8ubJjTiPn1JH80nbw+g+0lXD/NrwTIPTwJIGu+C8ina37req29Cl2iqSsKMNYbdMGTeuH/hK0C+sncX1h8HmelSNvP3zs6U+f8BhdKN3dFNL2DHGyJWyWwKEY/aj0D/+tSTfiNkbWyFKLk0/nZtgqQBiNWs/eJPG5+HBn1MDgFPD9ROWgdiBFF/j+t/BJ0UrNsEg2acl0aseFS7cBTwwfbYMwd1h2BKiiRR8NZDF1mCwvsh7m+q/WpYAqDuIE00BNA9G5Hx63oazdozI3k81JdE0H8xFC8pYAGn4SXKfC7SnpCHs5snShabVw4vDv4OJ/okPSFF1n6bsUS/xiaX7ui8J/A2A1kyvv+aYtYrvQyRCU8Og8Azj9GxnThkaz2jdM28kMzJ+NA/B1XAnnN5GSAB+sW7zBF2Aemcum0LoNoa6M8MBsPsZY4jRHXqUjnKryp3AS9PbANSi3kPflKpU3/4CDV0PnnXyGweTF3gmzgSJj5flcSHi/+lNf44u2x4y3dJqUqSx92MI5Un26RpzQcy3MHRiDxkunWKbkSY8SBETJMEzeMPfPDKv4P/gNu6ijTJwNshAUAPMYCteFTVUmuQoGexPR065nt+zpf7sjT5tGpBQdBpZ+A1tkApQyAWRpj7Uo+A8cr3U7ONb1oem7d5rRbVz4qsgC7LJUekCL/nfZPJOS6XJ49+iZ7752IIm+x8DZ5Hiu5XFumycZEIN1o+lZvOcFTF2nknmtdgbh+WtQ/DfjYezLVzqkTgFUbXpkqsMWp8wFWSUuOsnmNEPCE8ti0NTjikC/gl2Il6XXer8D7h/wP1fBC5dXhp8qpeN9efEDra/CbAnTXdQb/e23+SQBc605cWKXrWC9fgSIh7tKH0D6rKQtPrl16WgRDKptL8qtBOVeo3aa/Xcrg1ynblxyH9oOMfVxLk3yi3EkXStD49g8tZgFWoleegK+gAg2/00Vm9cWzPVFkUyK7vwkjD6L2b3ZtUU7BiD39NYEAXWefHWPcRR5p1OUwa+OidnLBwgp1je3MqGzaRTrb0R869AoTSn/IQtcExyn72s/4pKj21eXwR+SjbaEJMVKuvI8TLcwcP77mq1gAdbg/OEPAkPNYZbh6fyrMgBDJqz5QUsJ2AokEIZMjVKkhAnXWXtJORjcaBOceGPnGd16vlpHhwuLYaCrKiMoYuGqrtbeACcHo5mRKWVQMA7djjKLKwd9t256KRJkjdGmzagAyjYNoYxbiD9HSgJ32gBx/ieWQtf25GGiN7UiL0h8VaIvI96TOPRygbwa0T2IY8DmIpuq5QjG3j4dgd6PgcW+/YtDeSYfHPdLgRjVU2usBFmCXXH0TFEL5lFC6GWrWzGyFu770fN5rfp+XXkTTy2w92OdHOi50KZJWaZ+ahuo4BA3oEl3i0lXiatQwxCJGUMqklhpxAy8h2G0tdyjpXZFPxI2/t49MZeDaw+i8zDF9MnCI1yci6X1VDBl9pKBrvKnKGOHq/H4Xzujrr1xg/df2TtVKMuoBYCC3Bi5rkRil8bM/Q/+q+3XcfA+bwav5l7pt3CDflaSC1rDKD1U/FLORF55etM3LxbPfLoGKSmpjv17memn9HQIbX7psXXQbcUs4F1ct2aEHVWLsBeJ9j5woGyYI/rEEID7+I6B5RxlgW10jc0E8rziQ1igJI60/PLIYJmOwah5EQJTm6XmIoA1UC6GJ5t6haCAWgPpjOpUT/96DGd+uSekcIf+Jn5rupHa17B8kz7kTJlYPrDH6xokXWT7z/g/gH3/zVwITvIPbGIUT/pmamqcAz2h7Y4CSFOp2iAPlqwVuMU32pbDlsnajS+BUA9g5P/rTDsJMlqvIFn82DB7H977VOGH4kA57dbeWB+mh/lNNONt24nOSvWq898/3cujPQQ4tAQ2QSE/dYlZ0/69yK3QpNVw2+xRxfa6iDw4s6qw3PFtPyHPJ34gwZsfsjZ937QRvMP+fvzD5rhzy0NtKP/Qf+/C30lS5ctlYiyAJhJGLAYli1IAknPAaXv59BQosXSf3tusieHMfNxRMnsfoWZCe9SqPHzA1mA0mvYLmggw9mhiM+x5REnoKHG9TlPFamqs7JuSrQSp6jUOo1bnAK3EuyaeTeiiEG8me0Ji/fKmxQn1yQXBuOPVF2/93tsk8sSZuRR6SwneOZ7/TMvkvEzyyC56FWq59bNrHaoj+PHVM9bSa84el93PPH+Rc61UM6D60l8vh25xZE6ZFpriOsgcFQD3LMIYmntmWhm0SZGF50N12EZVPjlqdCeOM9JrmtY+vjVE2S75JR1QNWjaTT1yzVCBJfkDo67aRH63G5fEn+yYcj/wuEXt8iVF/e6RYKKcwBUPdr4U0OSQ1EcOtiPWQKNwlQIJDyBdHqdLSI5VZLanG9Y5M4uLPgh0dpRb15UV92EHai9uFYVrH5O/27Ac/slXu7VbUEbqDTC9VB1sUGM0EfTMLhBoH8kgDb9bMOFQ/vSAt2Noeosg3ohR8R2i1pyNXMVC49wdtjz+491q/Ivqu7TK84c6Lf//C7u5kVtOKY+L8HQ5ePRBGPEZGqAxHSCE+XgEVgLU5fi7e9Ny0lGShwYAjwFeYjhzRTcmiMYgSqsJWvjeltmdZ+5CWqJuXog39I/OoAWPbJT1SWt1hfWcYyp5+dxoszTFQTNWvUyF3CESURhVvhNbfVEJJd1djsdn2NsIcm0fWhlgOrmzGuO5GMJezRzdHNrwVmRcGeMUPjBrnpVdy67qTTf3kdimGzHMCiayLSrvMkJgPJqFhpRInw7XJJTfQlQf0oot2wxrHRECsMdHorR8HWPkbl5k4zBDnPKuafW4BfJyqvti+sPRUCy+ixUnaa36d07AqpVs1Tvx4+5gV/7RTOJXN9UzHZJKa+Ga5jKlsRSMDufeCKrZQ6kR32wskdtyA4bAFQkPFrMc55rMrCy002O/42OfmlXHDpRR1rVqOEYW4UWkPV0ao859PJ/VNfM3ruagYkHScjA2SUpqg5KPKYi7yzmbPacFU5098yOoWinvbQ49LnP99Q8F1pmpLVTdAG96vz9S1C71841rTh0BZHDUXtx55r9OVpcxswnU7Nrka44LpMky9MF4JgSjA58BZ9VtY2Nn0tXFX6LNVj2dCGQwn6nAqxKbzqdhJA+x9eE0HYvm4OFsRRmYmgZOb56IEWPDDScO7YcNh0wZw/TiTqiNXgkiuZtHI/uFFc6DMWjLfphWNPrNKcferCpmS+y4u1zx5+qwWAPej1NbodVbYfpsPTFDTUZq6Ymtlr+AZ4joFM5uok8l3/yxD/o/2fo5S2tdlP7r8TRhPFwtoliKaX9UfGUin820vz/HZXnntnvYfbLhE7UNLYd46/zXzy3ztw/Cf52Ws7M1LvS/+uDZFh066b8nNgQXgzVqhY+VhWT1c6VvTvDe6GDqQn2I5gxsjm47l+VlHiYc/1FrijIqygMTrbo9PDtUAt4uRppujzfNAc1GNRHxKSQwnJiBVvVrFIDvTwdGekdOBHGRoH6qeFaHHMKVVAmgeu0ihYonTTosZmIWmUmnKRRb4li05X3vsDXvZF2AfyLvh65U3U8OVW2uWAxwytVeLQWpKQUae+IHuRubUt5dpfOrbYQTvAmtSTvfUGuIlS6wtk77Jt8Lk9NX0mJebajyXB2z4FQYtpqsvtaoIz77SCiYt38LWeiXCakSkofGn1dEqO6KEVY37OrW6XM7ycBLeh8Wh6aSeQua4SqPJt4SHQuT5z4nBL+FCsh2X/XRKVLIjEgOs0y3CacMe+xjnVTjyoM7Foui/p+eJBSxaBpSKbVf/HEo8+nSZK+xhgZ3TFE2s4Uc2DRfTjxdRJ8FwQ0ghLfhtS6N0Gmn5Ci+/xkz+u7d2ZPiGshsusqIvMkid9YD4pPAk0utRrtIZVNsTSE3Tu5h6s7fA1cmFffilLVZOL4vgnmVXyjBdS92xXEDa5+pMfI4IzU4waSax0zHz1wj6JGKg3bJoefi0PTXDgyr++WtbVBdUxN1icM6Z6o43ZEq9feegbgGdSzlS1PgcHYskczGb99ceKddOpWkbkIKLJcb/saMOqf46vPKnxx3YtzJv0JnhOTAi+7RqjBN5ibGDKykwG9PGRpd5/4QaTb8bScvjwHEDMT2zu2AhshxMKX33OPwmWy5RcLhm3+niK7sHVRE5dOHKImZnSbtrtt5I1nbKj8XC9p3iN9Ee+9WeJHS9yqauHe/KSoqySgOljk7dNt1WyfhW8UnKkWEeAQzp4MpU3MnKPVFnkO3Vm6fpatT2NaLTwSXYXMkcAuJdEKljZGl/2Hy3fD+tm66U2JxlN8893MNnvcFakyJsL5wu8iMZa63fLB+B3q/YV7q+mcTAKFwH0F60bu4X1wHGJ6vMBc3Pkgsvp1caH5OtSzrRBmMFFCP8Pzw3HXejsPjbjwtPeVj3jvcgR26r68MoP4xC6yXXaoDcYVapSsy160XJyNFciM/jrnqX4ZLK1uGL/SmRu6rLUhZkOtPt3Xojq3/VVp+09DBfOvWq12Q95w+amsqGvYJLqa+KtoEbAxuDqwc0a2F9Ix3cHSugoSqhmFmkwFlTCWz1KwFMpIW9o6ycW2dRX1T104RUU0F7Ute5zUGodu955EpohGRnVksWVTvUGdYslEOinq5jpVqRPgAeSA1CEAer/cblt3BWWI6JUakesVI/mUGvqWJh4oYmalyc6fAFdfeKAClEi9iBUECC3vOqNcrYxJH+orHX/qIOovC7Vg5uVEZcWembIqX88sw3Zh5viVn6+cx4ekXN8sfu4JzLkyzJbHn+NT+tjntKybSrivOlSAUzZcKoknWSCttsGwkwi+jrfE1mkBmhDJUQnii0bLQft2ONMqrstKArtqAzE6q8dVAqRnS+hg7AyPLnHo93hkZciKlsBx2MHaYJmp/uoPpvz1+19kB/o/txZVBExxj86PN+U/b158Yx2LLzLjknLaBEEM0HZ6YgdTM40SKDKlRSG8oZ/ZXRuY+cjKHtK9WoUo8xvZzS1inPg+JM7DIahlh55wf0YV/0+J/jY3QWRmlS041FXupDsfcF8RheSAM4y1huQBmf9bnYsuWWRZjcBGaoafXFDsHhXagSwSn+qQUb1BxbUhSQmzvKjYdHtoTaemWjoPLfpQL6+dmSKTiNrAMnuRmV6ECYCDSE4OC6CpLCh2gLh6TLb0N5r6YvIkjJZ9lwmdG5+DL71tT4I8t1sI1JxGpTOQxXFoqOixjJpJeGTqKG968FPT3e6Scfr0GT7K+NGk5g+ucCYOHTnf2+Hqqk8+QAfUfGq0ejAekbX3wcSJhsqLWwwPBpEEt9iqnuOa1+VOcVwTYWxSq4ahR+lTdxATDnQQpVZ7OtquaZUH3VBn4UGXdhjIjnjTTfkoH6Sr3B+YApXhNWmc6fpZ56C2NkvZFUyzKZs/qNvy3c2eWYVos/Aak0tFl94b+n8OQi0JcH+WrCEzxZu+u7RqKZ4zEH/FewieCuXUV9w92eHktxCgwcLXY/OdSKQDom3uxhkGRSRx4eD1ck5Z9Y3gUA/bS6+YqiJFP4tD3+7bH/vLU9ZFYvYJV/WNBhzz536oKW31EB8d9hO1Xeo3nUWgXhHGkEG/nmd4nfhryoo8Q1yCXQqnaZyBl+65025Y09Fa0gAT+eKKzdfpiLd3Sl1LAjUoJS1TCwxRd1Z60YsihGkcpk97c57rV33q7N5Mlvn3177GdNUVyUNf7wFrMCoOcy9hc3vr/EtbyAGWsdhtd3UqhlNSUfHjNQMVhtbRl1aZs5hY02GN/cvQh5NTuw9K+hwz2gSnVrKG6YnvZDE59xDH7Vv9KpKQQM00RlniHNOcF+ISYWG1mq5zhcH3+rRj+PMWr+Jq10bes5J7Drh1S2Yd6KHy7phLu48Wa53UMVsMc9e9eYphJ762aqf+CjJPYG6zpC4dMCZpFkqD17+EkSfb8rwGadLsQNmTs6nCx3UNysAOFQnqvr44UFS+GJZmQ1LTk92YqCOg2tsWw+4n2Goer3yJpcuqv9cm5z1c1iapXerTibXnqL2Rqr3GdkW5zIQpi8dB/rSirxaBvw9oMW19Ok8Q9kCXvZHk3DoUn2XqA5egfgpeAktLHyWgnGA3c+CZSMa4hU3cg5oQOUHnKdhPuXFoacS+FAKkSNev3eparJXkMQd0lm5u4kzz85VMeeNPJUAezzEE7Y/HXep740+918sfkK14lIdynSVgQfUl09pog9kAerjBbn9EYWuarOvRTEzRYur5XV+nbnjioGHwvefj6vm+q5tfXHrfRIRqMVU0brdlbaJAe57NMyr6M3UJbBqzszgRPKstiYm7aGkryUNewHB2UB4f4xbOUVYG/x1zGmWqM1kNIsGZVOSkg4kRDQs/r+Msl5f0ZLCMBmyRbmOEzT/yVYenOkpQXwhcOoH6KDgFXseL7pBWzyTV3tfW4BdJqy76+J96HmEQf+nQykV4FKhEa9/+6qlYj9elftQ/wUbkK4KcTRypaXtXIpRUvvfhwuhWUl+QMhCaZWJQV61VMMddLlzcqRqMFPtJ2/qfoMaMzSBSCehcqq2s43SWTEyaaigynb92ddGNehWUtt+HCVs4v32Q+/m3WXNzGpSteNvsGIRjnJ7N+36HSNRxlUDvCo0H9xHlIecRnbvJV4hpfgXRvsPHFi6zd1ndPJ+7lMNM9s0OrTO5dXBFsxpcTcJfme2TXLb0I1bXD4g3hUbrFPApHsgbZstg40Bh3Z85LnNqreFRikywNStK5goKW9k2vEbKmmjH0XOh/YVpC2MdIyy8A2R16aemVLxSQS/pOgiJTvwXFy0eV/H1CN2FYHxNlxltiUDJEXzx11ziL8xoSPbW3BM4rfbBjHwlMgfzfqLTxveXfXx345tvq9GE+6lLYfdlUX6m5AGuU+pUUV859f51kl1yKvfokCT1VB/GaU71WVYHmSLL8FPVOpJEJvP82Kg9iW+fBZlMgHwQD+RIN6Mf4kilkHsDcgu9LUXZ7WAlPRaf+sAXOpO3TTLLZynOHk88NWGL8Cl4/dVyy51RFr9yZqzgdLkuIKJcbcyPmxo5T57dOn0lCP645Cl47+57Cj6pbUYG3h+UTCClPNng4M3CoeUg3g5Q2VSUbIR5G/D87HJsb5/5TH0hDvWUkfxbkx8DZE6ujczCGQEBL85SEUAZLVr2O2O2wDEkn9pq3TQwN9wawjR6OzX8gBbjH+yz1JCftFzHY4FiQahM0H9aR3QCPn8p+665d8kD83VMfVl4WghXIms5Qx4SG3swJ6ITZ3HYFMxqpNTwZcMRPE6uEbW/q7KDx3Kkv4KIcOkrM0jp6JQxiQBno2S3zRoqkecGHqbP7ho8ilGqAxbcSB8quFH/BepXNuQX/xms2I8rQ+7kvX68NCyzb7QXJO3tU92Gjh88V3WDawHRSQ16Yy6vboNVniGVgYkAMtBrrqoTdFUCW8dgayESeufDo2YpEXLX7Vh+XvITbLlj8g8Nh9/VwRasXFyanwy4qb0tW5q8Imo86/24CMnd2iOlw/9lNe/Byq8vyloLEgcZW/0UJpcy60w9Mg4dPlHcLkPAazzb2TnTdGuwculbg2p3v1eRSp7M9YMrQzf+G8Gv6kgCrSwdWQZpQnLuDJJskVHhvlHpmZecNYsf9Nu+GLa8QyIz7UPIC9cBW9k0qhrOz7EUSC6fsfjidEpnl4f0dnunjzxNf0lEypLe9D0uGWbLA+D4W3vcLUCIUsqao1+bu3E14fB1kOwdV9zdWguzkjqCJJKCvHWKLiyHhmQXUW+hIE9uIF7M76FzPrDrF8weppAOkRyHz1fxJLy/NHscgrwxBfIdgKF1EaHijJMbhZQprpRNIk2Nc2XPhQ+yzC7Vk/ihJUb5h7TWL1c6q+o99Tq1j+nW2Tmz+XeE59XUE8p3iuoKv9z979/lvC6PQ+9+PwPbIUQ8BRKnQpg1XD9Q7EQZq/YaBR+4Tul8OH8AkENb4uM7cKXM8TKts4/0zrHLoWm90vIe+kzXrqRUP7t3WqlSb7bDV4q6ONP3K328MXtahFLnz6FTwzTjWxozF7vXNpztHt9DJR0DK88884d+HZyylSkFA3+WX56npSxlG2ZxlzvWTAZ2zDx/vtc+MrVnC7lhNMa49rjp7Dvnbnbge6yTU3uqQFO0xl9JgmPAWdgVAE2H0kyzS439MpV5+YufZ1x99Gzmvt3v4P0l+07G/Q9QSwMEFAACAAgAuhQhU+NuVnlNAAAAagAAABsAAAB1bml2ZXJzYWwvdW5pdmVyc2FsLnBuZy54bWyzsa/IzVEoSy0qzszPs1Uy1DNQsrfj5bIpKEoty0wtV6gAigEFIUBJodJWycQIwS3PTCnJsFWyMDZDiGWkZqZnlNgqmRmZwwX1gUYCAFBLAQIAABQAAgAIAPNWyUzWo37aRwMAAOEJAAAUAAAAAAAAAAEAAAAAAAAAAAB1bml2ZXJzYWwvcGxheWVyLnhtbFBLAQIAABQAAgAIALkUIVN/ZO2n+gQAAGITAAAdAAAAAAAAAAEAAAAAAHkDAAB1bml2ZXJzYWwvY29tbW9uX21lc3NhZ2VzLmxuZ1BLAQIAABQAAgAIALkUIVMVHmAbowAAAH8BAAAuAAAAAAAAAAEAAAAAAK4IAAB1bml2ZXJzYWwvcGxheWJhY2tfYW5kX25hdmlnYXRpb25fc2V0dGluZ3MueG1sUEsBAgAAFAACAAgAuRQhU5xsdidUBQAA6xsAACcAAAAAAAAAAQAAAAAAnQkAAHVuaXZlcnNhbC9mbGFzaF9wdWJsaXNoaW5nX3NldHRpbmdzLnhtbFBLAQIAABQAAgAIALkUIVPN92/PWwMAADwMAAAhAAAAAAAAAAEAAAAAADYPAAB1bml2ZXJzYWwvZmxhc2hfc2tpbl9zZXR0aW5ncy54bWxQSwECAAAUAAIACAC5FCFTjgbugj8FAAB8GwAAJgAAAAAAAAABAAAAAADQEgAAdW5pdmVyc2FsL2h0bWxfcHVibGlzaGluZ19zZXR0aW5ncy54bWxQSwECAAAUAAIACAC5FCFTcsfrjK0BAAA7BgAAHwAAAAAAAAABAAAAAABTGAAAdW5pdmVyc2FsL2h0bWxfc2tpbl9zZXR0aW5ncy5qc1BLAQIAABQAAgAIALoUIVPVoAKvQT0AANNeAAAXAAAAAAAAAAAAAAAAAD0aAAB1bml2ZXJzYWwvdW5pdmVyc2FsLnBuZ1BLAQIAABQAAgAIALoUIVPjblZ5TQAAAGoAAAAbAAAAAAAAAAEAAAAAALNXAAB1bml2ZXJzYWwvdW5pdmVyc2FsLnBuZy54bWxQSwUGAAAAAAkACQC8AgAAOVgAAAAA"/>
  <p:tag name="ISPRING_CURRENT_PLAYER_ID" val="universal"/>
  <p:tag name="ISPRING_FIRST_PUBLISH" val="1"/>
  <p:tag name="ISPRING_ULTRA_SCORM_COURCE_TITLE" val="MN Hoa Huong Duong_Tro choi chu cai i t c_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file video, E\MN Hoa huong duong_Giao an dien tu"/>
  <p:tag name="ISPRING_SCORM_RATE_QUIZZES" val="0"/>
  <p:tag name="ISPRING_PRESENTATION_TITLE" val="MN Hoa Huong Duong_Tro choi chu cai i t c_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2897</TotalTime>
  <Words>381</Words>
  <Application>Microsoft Office PowerPoint</Application>
  <PresentationFormat>Widescreen</PresentationFormat>
  <Paragraphs>130</Paragraphs>
  <Slides>24</Slides>
  <Notes>8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.VnBlack</vt:lpstr>
      <vt:lpstr>Arial</vt:lpstr>
      <vt:lpstr>Calibri Light</vt:lpstr>
      <vt:lpstr>Times New Roman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 Hoa Huong Duong_Tro choi chu cai i t c_4</dc:title>
  <dc:creator>ACER</dc:creator>
  <cp:lastModifiedBy>Techsi.vn</cp:lastModifiedBy>
  <cp:revision>136</cp:revision>
  <dcterms:created xsi:type="dcterms:W3CDTF">2020-04-07T06:42:53Z</dcterms:created>
  <dcterms:modified xsi:type="dcterms:W3CDTF">2024-11-04T05:29:43Z</dcterms:modified>
</cp:coreProperties>
</file>