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81" r:id="rId2"/>
    <p:sldId id="282" r:id="rId3"/>
    <p:sldId id="258" r:id="rId4"/>
    <p:sldId id="266" r:id="rId5"/>
    <p:sldId id="260" r:id="rId6"/>
    <p:sldId id="261" r:id="rId7"/>
    <p:sldId id="263" r:id="rId8"/>
    <p:sldId id="262" r:id="rId9"/>
    <p:sldId id="269" r:id="rId10"/>
    <p:sldId id="265" r:id="rId11"/>
    <p:sldId id="267" r:id="rId12"/>
    <p:sldId id="268" r:id="rId13"/>
    <p:sldId id="270" r:id="rId14"/>
    <p:sldId id="277" r:id="rId15"/>
    <p:sldId id="271" r:id="rId16"/>
    <p:sldId id="272" r:id="rId17"/>
    <p:sldId id="276" r:id="rId18"/>
    <p:sldId id="273" r:id="rId19"/>
    <p:sldId id="278" r:id="rId20"/>
    <p:sldId id="279" r:id="rId21"/>
    <p:sldId id="274" r:id="rId22"/>
    <p:sldId id="27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0BA4D96-1912-4FC9-8C90-0B5B02DF7E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D1D90E3-1FBA-4B0F-9736-6F8C023C3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536EF4-A373-4586-8FB2-884C3FB12C9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4.xml"/><Relationship Id="rId7" Type="http://schemas.openxmlformats.org/officeDocument/2006/relationships/image" Target="../media/image2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1724218" y="228600"/>
            <a:ext cx="264583" cy="6408738"/>
            <a:chOff x="5539" y="139"/>
            <a:chExt cx="125" cy="4037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06400" y="6477000"/>
            <a:ext cx="11582400" cy="228600"/>
            <a:chOff x="260" y="4080"/>
            <a:chExt cx="5472" cy="144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237067" y="354014"/>
            <a:ext cx="270933" cy="6503987"/>
            <a:chOff x="112" y="145"/>
            <a:chExt cx="128" cy="4097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400">
                <a:latin typeface="Times New Roman" pitchFamily="18" charset="0"/>
              </a:endParaRPr>
            </a:p>
          </p:txBody>
        </p:sp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95251" y="176214"/>
            <a:ext cx="11660716" cy="161925"/>
            <a:chOff x="48" y="111"/>
            <a:chExt cx="5509" cy="102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87" name="Picture 15" descr="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83" y="5737365"/>
            <a:ext cx="84878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9196" y="5763381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Buomb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5763918"/>
            <a:ext cx="444076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>
            <p:custDataLst>
              <p:tags r:id="rId1"/>
            </p:custDataLst>
          </p:nvPr>
        </p:nvSpPr>
        <p:spPr>
          <a:xfrm>
            <a:off x="508000" y="388938"/>
            <a:ext cx="11216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BAN MAI XANH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>
            <p:custDataLst>
              <p:tags r:id="rId2"/>
            </p:custDataLst>
          </p:nvPr>
        </p:nvSpPr>
        <p:spPr>
          <a:xfrm>
            <a:off x="539749" y="2679435"/>
            <a:ext cx="11216218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  <p:sp>
        <p:nvSpPr>
          <p:cNvPr id="29" name="Rectangle 28"/>
          <p:cNvSpPr/>
          <p:nvPr>
            <p:custDataLst>
              <p:tags r:id="rId3"/>
            </p:custDataLst>
          </p:nvPr>
        </p:nvSpPr>
        <p:spPr>
          <a:xfrm>
            <a:off x="508000" y="3766782"/>
            <a:ext cx="1121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>
            <p:custDataLst>
              <p:tags r:id="rId4"/>
            </p:custDataLst>
          </p:nvPr>
        </p:nvSpPr>
        <p:spPr>
          <a:xfrm>
            <a:off x="488792" y="4261051"/>
            <a:ext cx="1121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>
            <p:custDataLst>
              <p:tags r:id="rId5"/>
            </p:custDataLst>
          </p:nvPr>
        </p:nvSpPr>
        <p:spPr>
          <a:xfrm>
            <a:off x="525990" y="5699717"/>
            <a:ext cx="11216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vi-VN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vi-VN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TS Computer\Desktop\ANH\log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17372" r="16651" b="18994"/>
          <a:stretch/>
        </p:blipFill>
        <p:spPr bwMode="auto">
          <a:xfrm>
            <a:off x="5350442" y="1061757"/>
            <a:ext cx="1442434" cy="14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67" y="-95538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-42185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632">
            <a:off x="32897" y="422386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3050">
            <a:off x="10489129" y="504006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8945" y="5669759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690655" y="5006840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76" y="5319713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67" y="5475846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255411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6223" y="946118"/>
            <a:ext cx="1104029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6225" y="3106730"/>
            <a:ext cx="110402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94862" y="4488768"/>
            <a:ext cx="107739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96" y="2124372"/>
            <a:ext cx="11139588" cy="2435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86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040"/>
    </mc:Choice>
    <mc:Fallback xmlns="">
      <p:transition spd="slow" advClick="0" advTm="890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9.04"/>
  <p:tag name="ISPRING_CUSTOM_TIMING_USED" val="1"/>
  <p:tag name="ISPRING_SLIDE_INDENT_LEVEL" val="0"/>
  <p:tag name="ISPRING_PLAYER_LAYOUT_TYPE" val="Video"/>
  <p:tag name="ISPRING_SLIDE_ID_2" val="{E18B40C3-7C42-4B72-9B74-BEFBE044160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GENSWF_ADVANCE_TIME" val="15.413"/>
  <p:tag name="ISPRING_SLIDE_ID_2" val="{1F8A6F98-55D8-4B61-BF39-C5781A3188EC}"/>
  <p:tag name="ISPRING_SLIDE_INDENT_LEVEL" val="0"/>
  <p:tag name="ISPRING_PLAYER_PLAYLIST_ID" val="7c68aa4dc468a9f3f4c267faa77987ade9a68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998</TotalTime>
  <Words>269</Words>
  <Application>Microsoft Office PowerPoint</Application>
  <PresentationFormat>Widescreen</PresentationFormat>
  <Paragraphs>51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Techsi.vn</cp:lastModifiedBy>
  <cp:revision>118</cp:revision>
  <dcterms:created xsi:type="dcterms:W3CDTF">2020-12-02T03:16:32Z</dcterms:created>
  <dcterms:modified xsi:type="dcterms:W3CDTF">2024-11-04T05:18:00Z</dcterms:modified>
</cp:coreProperties>
</file>