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 varScale="1">
        <p:scale>
          <a:sx n="85" d="100"/>
          <a:sy n="85" d="100"/>
        </p:scale>
        <p:origin x="44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193675"/>
            <a:ext cx="892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fr-F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302125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5919" y="648866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4060" y="3316856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5400" b="1" cap="none" spc="0">
              <a:ln w="0"/>
              <a:solidFill>
                <a:srgbClr val="99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81" y="1507006"/>
            <a:ext cx="1162476" cy="11784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93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C¸i b¸t</a:t>
            </a:r>
          </a:p>
        </p:txBody>
      </p:sp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MiÖng b¸t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®Õ b¸t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Th©n b¸t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b¸t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00601" y="3962400"/>
            <a:ext cx="3514725" cy="2895600"/>
            <a:chOff x="380013" y="-1429492"/>
            <a:chExt cx="8763987" cy="8135092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" y="-1429492"/>
              <a:ext cx="8763987" cy="657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thñy tinh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nhùa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inox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đĩa </a:t>
            </a: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633</TotalTime>
  <Words>101</Words>
  <Application>Microsoft Office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Wingdings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Microsoft account</cp:lastModifiedBy>
  <cp:revision>67</cp:revision>
  <dcterms:created xsi:type="dcterms:W3CDTF">2011-11-08T12:48:36Z</dcterms:created>
  <dcterms:modified xsi:type="dcterms:W3CDTF">2024-11-23T12:55:05Z</dcterms:modified>
</cp:coreProperties>
</file>