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4" r:id="rId4"/>
    <p:sldId id="260" r:id="rId5"/>
    <p:sldId id="261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02-Nov-24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43638"/>
      </p:ext>
    </p:extLst>
  </p:cSld>
  <p:clrMapOvr>
    <a:masterClrMapping/>
  </p:clrMapOvr>
  <p:transition spd="slow" advTm="1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02-Nov-24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46445"/>
      </p:ext>
    </p:extLst>
  </p:cSld>
  <p:clrMapOvr>
    <a:masterClrMapping/>
  </p:clrMapOvr>
  <p:transition spd="slow" advTm="1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02-Nov-24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60247"/>
      </p:ext>
    </p:extLst>
  </p:cSld>
  <p:clrMapOvr>
    <a:masterClrMapping/>
  </p:clrMapOvr>
  <p:transition spd="slow" advTm="11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E1FA4D-93E7-4641-8748-33D4A398FC10}" type="datetimeFigureOut">
              <a:rPr lang="en-US"/>
              <a:pPr>
                <a:defRPr/>
              </a:pPr>
              <a:t>02-Nov-24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DAB874-0A79-4C3F-A396-E10724900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1895"/>
      </p:ext>
    </p:extLst>
  </p:cSld>
  <p:clrMapOvr>
    <a:masterClrMapping/>
  </p:clrMapOvr>
  <p:transition spd="slow" advTm="11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AA2524-7873-4D65-B5C2-399072EF250D}" type="datetimeFigureOut">
              <a:rPr lang="en-US"/>
              <a:pPr>
                <a:defRPr/>
              </a:pPr>
              <a:t>02-Nov-24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D83FB3-0B3F-4F42-B85E-80C729ECC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4385"/>
      </p:ext>
    </p:extLst>
  </p:cSld>
  <p:clrMapOvr>
    <a:masterClrMapping/>
  </p:clrMapOvr>
  <p:transition spd="slow" advTm="11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E29A1B-ADFC-42BE-BCE7-6D8A041E3703}" type="datetimeFigureOut">
              <a:rPr lang="en-US"/>
              <a:pPr>
                <a:defRPr/>
              </a:pPr>
              <a:t>02-Nov-24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643F4C-BF88-470D-B796-9875C877E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18157"/>
      </p:ext>
    </p:extLst>
  </p:cSld>
  <p:clrMapOvr>
    <a:masterClrMapping/>
  </p:clrMapOvr>
  <p:transition spd="slow" advTm="11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A986E3-201F-4BA2-966E-D7387FCF530C}" type="datetimeFigureOut">
              <a:rPr lang="en-US"/>
              <a:pPr>
                <a:defRPr/>
              </a:pPr>
              <a:t>02-Nov-24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54B1C4-D096-4FBD-B904-9840029AF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38275"/>
      </p:ext>
    </p:extLst>
  </p:cSld>
  <p:clrMapOvr>
    <a:masterClrMapping/>
  </p:clrMapOvr>
  <p:transition spd="slow" advTm="11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8C6E31-F1AF-40D8-8281-38946D2F56F9}" type="datetimeFigureOut">
              <a:rPr lang="en-US"/>
              <a:pPr>
                <a:defRPr/>
              </a:pPr>
              <a:t>02-Nov-24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8DC55D-EAF5-43CA-BF1B-C8276B84B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1766"/>
      </p:ext>
    </p:extLst>
  </p:cSld>
  <p:clrMapOvr>
    <a:masterClrMapping/>
  </p:clrMapOvr>
  <p:transition spd="slow" advTm="11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C8DFA1-5312-45CB-A209-9847CEBEE837}" type="datetimeFigureOut">
              <a:rPr lang="en-US"/>
              <a:pPr>
                <a:defRPr/>
              </a:pPr>
              <a:t>02-Nov-24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34C53C-9292-46A1-8BBD-E9CEA7B1A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0397"/>
      </p:ext>
    </p:extLst>
  </p:cSld>
  <p:clrMapOvr>
    <a:masterClrMapping/>
  </p:clrMapOvr>
  <p:transition spd="slow" advTm="11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254C69-78FE-4192-A3FD-0910EF3E00EE}" type="datetimeFigureOut">
              <a:rPr lang="en-US"/>
              <a:pPr>
                <a:defRPr/>
              </a:pPr>
              <a:t>02-Nov-24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8D82E0-238B-41A4-8029-DFE1240DE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342"/>
      </p:ext>
    </p:extLst>
  </p:cSld>
  <p:clrMapOvr>
    <a:masterClrMapping/>
  </p:clrMapOvr>
  <p:transition spd="slow" advTm="11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F87E64-9097-402B-B70A-FE849B6AA6DE}" type="datetimeFigureOut">
              <a:rPr lang="en-US"/>
              <a:pPr>
                <a:defRPr/>
              </a:pPr>
              <a:t>02-Nov-24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E8C8DA-34F3-4CF6-9664-7D7C01C46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1745"/>
      </p:ext>
    </p:extLst>
  </p:cSld>
  <p:clrMapOvr>
    <a:masterClrMapping/>
  </p:clrMapOvr>
  <p:transition spd="slow" advTm="1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02-Nov-24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10294"/>
      </p:ext>
    </p:extLst>
  </p:cSld>
  <p:clrMapOvr>
    <a:masterClrMapping/>
  </p:clrMapOvr>
  <p:transition spd="slow" advTm="11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110F75-6899-4C7A-871C-A46979AD370A}" type="datetimeFigureOut">
              <a:rPr lang="en-US"/>
              <a:pPr>
                <a:defRPr/>
              </a:pPr>
              <a:t>02-Nov-24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C2313C-4165-4CAB-85A5-E4992E60E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5266"/>
      </p:ext>
    </p:extLst>
  </p:cSld>
  <p:clrMapOvr>
    <a:masterClrMapping/>
  </p:clrMapOvr>
  <p:transition spd="slow" advTm="11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A910E4-E452-42B8-9593-9148ABF379C4}" type="datetimeFigureOut">
              <a:rPr lang="en-US"/>
              <a:pPr>
                <a:defRPr/>
              </a:pPr>
              <a:t>02-Nov-24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35853D-554B-4FD6-A053-361543B93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81775"/>
      </p:ext>
    </p:extLst>
  </p:cSld>
  <p:clrMapOvr>
    <a:masterClrMapping/>
  </p:clrMapOvr>
  <p:transition spd="slow" advTm="11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FA5739-993A-4517-B11B-C3EE30EF2F24}" type="datetimeFigureOut">
              <a:rPr lang="en-US"/>
              <a:pPr>
                <a:defRPr/>
              </a:pPr>
              <a:t>02-Nov-24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99617D-03C7-4B31-9C44-395E017C0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4421"/>
      </p:ext>
    </p:extLst>
  </p:cSld>
  <p:clrMapOvr>
    <a:masterClrMapping/>
  </p:clrMapOvr>
  <p:transition spd="slow" advTm="11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488CB7-624A-49FA-B69F-8C65C9CAB051}" type="datetimeFigureOut">
              <a:rPr lang="en-US"/>
              <a:pPr>
                <a:defRPr/>
              </a:pPr>
              <a:t>02-Nov-24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E5DC66-F938-4029-9920-4DC3D08A6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20208"/>
      </p:ext>
    </p:extLst>
  </p:cSld>
  <p:clrMapOvr>
    <a:masterClrMapping/>
  </p:clrMapOvr>
  <p:transition spd="slow" advTm="11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E51B71-22D8-4446-9D82-E157B131DD72}" type="datetimeFigureOut">
              <a:rPr lang="en-US"/>
              <a:pPr>
                <a:defRPr/>
              </a:pPr>
              <a:t>02-Nov-24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B772BA-DAB3-4082-B54C-2F5F43710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1310"/>
      </p:ext>
    </p:extLst>
  </p:cSld>
  <p:clrMapOvr>
    <a:masterClrMapping/>
  </p:clrMapOvr>
  <p:transition spd="slow" advTm="11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57B2D6-A1F1-42FE-A08F-717CE6D5190F}" type="datetimeFigureOut">
              <a:rPr lang="en-US"/>
              <a:pPr>
                <a:defRPr/>
              </a:pPr>
              <a:t>02-Nov-24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42475B-7A4E-43AC-A841-E2471559A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35348"/>
      </p:ext>
    </p:extLst>
  </p:cSld>
  <p:clrMapOvr>
    <a:masterClrMapping/>
  </p:clrMapOvr>
  <p:transition spd="slow" advTm="11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4CACF1-4AD9-49A3-A4E5-6BDEA84619C3}" type="datetimeFigureOut">
              <a:rPr lang="en-US"/>
              <a:pPr>
                <a:defRPr/>
              </a:pPr>
              <a:t>02-Nov-24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A7588E-013A-4CC1-9D9A-1A2E1D901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49351"/>
      </p:ext>
    </p:extLst>
  </p:cSld>
  <p:clrMapOvr>
    <a:masterClrMapping/>
  </p:clrMapOvr>
  <p:transition spd="slow" advTm="11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1DFFF3-1951-448D-9A24-50B0FBC0DF0A}" type="datetimeFigureOut">
              <a:rPr lang="en-US"/>
              <a:pPr>
                <a:defRPr/>
              </a:pPr>
              <a:t>02-Nov-24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41E124-F194-4713-AF3A-5265B94F6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45853"/>
      </p:ext>
    </p:extLst>
  </p:cSld>
  <p:clrMapOvr>
    <a:masterClrMapping/>
  </p:clrMapOvr>
  <p:transition spd="slow" advTm="11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E41060-E706-408F-BFA8-F1710208A1FA}" type="datetimeFigureOut">
              <a:rPr lang="en-US"/>
              <a:pPr>
                <a:defRPr/>
              </a:pPr>
              <a:t>02-Nov-24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DB6A52-14C7-421F-A52E-DD6619C16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4546"/>
      </p:ext>
    </p:extLst>
  </p:cSld>
  <p:clrMapOvr>
    <a:masterClrMapping/>
  </p:clrMapOvr>
  <p:transition spd="slow" advTm="11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D679B7-A1D8-43D8-893B-7871AD194332}" type="datetimeFigureOut">
              <a:rPr lang="en-US"/>
              <a:pPr>
                <a:defRPr/>
              </a:pPr>
              <a:t>02-Nov-24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14BD13-C89B-4F54-A622-FEFA0DD0F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63881"/>
      </p:ext>
    </p:extLst>
  </p:cSld>
  <p:clrMapOvr>
    <a:masterClrMapping/>
  </p:clrMapOvr>
  <p:transition spd="slow" advTm="1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02-Nov-24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54485"/>
      </p:ext>
    </p:extLst>
  </p:cSld>
  <p:clrMapOvr>
    <a:masterClrMapping/>
  </p:clrMapOvr>
  <p:transition spd="slow" advTm="11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5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7A1D25-4DBD-4650-ACD6-397BC08C8AA4}" type="datetimeFigureOut">
              <a:rPr lang="en-US"/>
              <a:pPr>
                <a:defRPr/>
              </a:pPr>
              <a:t>02-Nov-24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5FF74E-36EE-40BA-B0CA-A628641B1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53240"/>
      </p:ext>
    </p:extLst>
  </p:cSld>
  <p:clrMapOvr>
    <a:masterClrMapping/>
  </p:clrMapOvr>
  <p:transition spd="slow" advTm="11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3ABA0F-5CCB-4807-9247-38B1E506C586}" type="datetimeFigureOut">
              <a:rPr lang="en-US"/>
              <a:pPr>
                <a:defRPr/>
              </a:pPr>
              <a:t>02-Nov-24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EF5A8C-BFF8-492F-BA47-D95802E1E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81305"/>
      </p:ext>
    </p:extLst>
  </p:cSld>
  <p:clrMapOvr>
    <a:masterClrMapping/>
  </p:clrMapOvr>
  <p:transition spd="slow" advTm="11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72DC5D-B5D7-4E8C-9435-BD7A71F9AA66}" type="datetimeFigureOut">
              <a:rPr lang="en-US"/>
              <a:pPr>
                <a:defRPr/>
              </a:pPr>
              <a:t>02-Nov-24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97FB8E-45F1-4E27-9C66-35755CEB0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61882"/>
      </p:ext>
    </p:extLst>
  </p:cSld>
  <p:clrMapOvr>
    <a:masterClrMapping/>
  </p:clrMapOvr>
  <p:transition spd="slow" advTm="11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80C32E-D318-4E98-AED3-B6FDEB62F26B}" type="datetimeFigureOut">
              <a:rPr lang="en-US"/>
              <a:pPr>
                <a:defRPr/>
              </a:pPr>
              <a:t>02-Nov-24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1FF016-9D57-40F0-B68F-AD71292FC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39419"/>
      </p:ext>
    </p:extLst>
  </p:cSld>
  <p:clrMapOvr>
    <a:masterClrMapping/>
  </p:clrMapOvr>
  <p:transition spd="slow" advTm="1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02-Nov-24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75390"/>
      </p:ext>
    </p:extLst>
  </p:cSld>
  <p:clrMapOvr>
    <a:masterClrMapping/>
  </p:clrMapOvr>
  <p:transition spd="slow" advTm="1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02-Nov-24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22165"/>
      </p:ext>
    </p:extLst>
  </p:cSld>
  <p:clrMapOvr>
    <a:masterClrMapping/>
  </p:clrMapOvr>
  <p:transition spd="slow" advTm="1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02-Nov-24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29663"/>
      </p:ext>
    </p:extLst>
  </p:cSld>
  <p:clrMapOvr>
    <a:masterClrMapping/>
  </p:clrMapOvr>
  <p:transition spd="slow" advTm="1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02-Nov-24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85393"/>
      </p:ext>
    </p:extLst>
  </p:cSld>
  <p:clrMapOvr>
    <a:masterClrMapping/>
  </p:clrMapOvr>
  <p:transition spd="slow" advTm="1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02-Nov-24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06733"/>
      </p:ext>
    </p:extLst>
  </p:cSld>
  <p:clrMapOvr>
    <a:masterClrMapping/>
  </p:clrMapOvr>
  <p:transition spd="slow" advTm="1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02-Nov-24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4606"/>
      </p:ext>
    </p:extLst>
  </p:cSld>
  <p:clrMapOvr>
    <a:masterClrMapping/>
  </p:clrMapOvr>
  <p:transition spd="slow" advTm="1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DC63A-BD99-48E7-B990-EE55D84D7171}" type="datetimeFigureOut">
              <a:rPr lang="en-US" smtClean="0"/>
              <a:t>02-Nov-24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4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1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4A3ADF0-62D1-4EEF-98EE-199D31616DD5}" type="datetimeFigureOut">
              <a:rPr lang="en-US"/>
              <a:pPr>
                <a:defRPr/>
              </a:pPr>
              <a:t>02-Nov-24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A4F4113-8371-4C3D-88E3-F9287166B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7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1000"/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BED8230-C2F5-4D96-AE63-35851E041509}" type="datetimeFigureOut">
              <a:rPr lang="en-US"/>
              <a:pPr>
                <a:defRPr/>
              </a:pPr>
              <a:t>02-Nov-24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9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9EE6570-F1B8-4CC3-95E6-61E07B3FC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11000"/>
  <p:txStyles>
    <p:titleStyle>
      <a:lvl1pPr algn="ctr" defTabSz="457200" rtl="0" fontAlgn="base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713" y="791912"/>
            <a:ext cx="4950381" cy="768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785" y="3329241"/>
            <a:ext cx="7547502" cy="1274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152" y="4603415"/>
            <a:ext cx="4548010" cy="841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32" y="1555716"/>
            <a:ext cx="1592541" cy="159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51604"/>
      </p:ext>
    </p:extLst>
  </p:cSld>
  <p:clrMapOvr>
    <a:masterClrMapping/>
  </p:clrMapOvr>
  <p:transition spd="slow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147"/>
            <a:ext cx="12192000" cy="694733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08" y="291510"/>
            <a:ext cx="8198182" cy="61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36125"/>
      </p:ext>
    </p:extLst>
  </p:cSld>
  <p:clrMapOvr>
    <a:masterClrMapping/>
  </p:clrMapOvr>
  <p:transition spd="slow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7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39" y="1439114"/>
            <a:ext cx="7774957" cy="457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86383"/>
      </p:ext>
    </p:extLst>
  </p:cSld>
  <p:clrMapOvr>
    <a:masterClrMapping/>
  </p:clrMapOvr>
  <p:transition spd="slow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7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189" y="906285"/>
            <a:ext cx="8609973" cy="53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36819"/>
      </p:ext>
    </p:extLst>
  </p:cSld>
  <p:clrMapOvr>
    <a:masterClrMapping/>
  </p:clrMapOvr>
  <p:transition spd="slow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7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168" y="917899"/>
            <a:ext cx="8170565" cy="538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38865"/>
      </p:ext>
    </p:extLst>
  </p:cSld>
  <p:clrMapOvr>
    <a:masterClrMapping/>
  </p:clrMapOvr>
  <p:transition spd="slow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364568"/>
      </p:ext>
    </p:extLst>
  </p:cSld>
  <p:clrMapOvr>
    <a:masterClrMapping/>
  </p:clrMapOvr>
  <p:transition spd="slow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Techsi.vn</cp:lastModifiedBy>
  <cp:revision>16</cp:revision>
  <dcterms:created xsi:type="dcterms:W3CDTF">2022-10-20T13:44:39Z</dcterms:created>
  <dcterms:modified xsi:type="dcterms:W3CDTF">2024-11-02T02:55:31Z</dcterms:modified>
</cp:coreProperties>
</file>