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7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Handyman" pitchFamily="2" charset="77"/>
      <p:regular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73" autoAdjust="0"/>
  </p:normalViewPr>
  <p:slideViewPr>
    <p:cSldViewPr>
      <p:cViewPr varScale="1">
        <p:scale>
          <a:sx n="71" d="100"/>
          <a:sy n="71" d="100"/>
        </p:scale>
        <p:origin x="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1017602" y="-170426"/>
            <a:ext cx="15964140" cy="10038079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6" y="0"/>
                </a:lnTo>
                <a:lnTo>
                  <a:pt x="14830006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41150" y="48004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4387" y="5761742"/>
            <a:ext cx="3642473" cy="43672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8909">
            <a:off x="6175726" y="8941357"/>
            <a:ext cx="1159422" cy="1118364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63862" y="3413246"/>
            <a:ext cx="3210526" cy="6889903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21683">
            <a:off x="13133694" y="8321177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0"/>
                </a:lnTo>
                <a:lnTo>
                  <a:pt x="0" y="1601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54629" y="1382885"/>
            <a:ext cx="4765607" cy="4180783"/>
          </a:xfrm>
          <a:custGeom>
            <a:avLst/>
            <a:gdLst/>
            <a:ahLst/>
            <a:cxnLst/>
            <a:rect l="l" t="t" r="r" b="b"/>
            <a:pathLst>
              <a:path w="4365173" h="4340014">
                <a:moveTo>
                  <a:pt x="0" y="0"/>
                </a:moveTo>
                <a:lnTo>
                  <a:pt x="4365173" y="0"/>
                </a:lnTo>
                <a:lnTo>
                  <a:pt x="4365173" y="4340014"/>
                </a:lnTo>
                <a:lnTo>
                  <a:pt x="0" y="434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64493" y="674754"/>
            <a:ext cx="9660826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3700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ỦY BAN NHÂN DÂN QUẬN LONG BIÊN</a:t>
            </a:r>
          </a:p>
          <a:p>
            <a:pPr algn="ctr">
              <a:lnSpc>
                <a:spcPts val="4719"/>
              </a:lnSpc>
            </a:pPr>
            <a:r>
              <a:rPr lang="en-US" sz="3700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TRƯỜNG MẦM NON BAN MAI XANH</a:t>
            </a:r>
          </a:p>
          <a:p>
            <a:pPr algn="ctr">
              <a:lnSpc>
                <a:spcPts val="4719"/>
              </a:lnSpc>
              <a:spcBef>
                <a:spcPct val="0"/>
              </a:spcBef>
            </a:pPr>
            <a:endParaRPr lang="en-US" sz="3371" dirty="0">
              <a:solidFill>
                <a:srgbClr val="000000"/>
              </a:solidFill>
              <a:latin typeface="Handyman"/>
              <a:ea typeface="Handyman"/>
              <a:cs typeface="Handyman"/>
              <a:sym typeface="Handy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429001" y="5153832"/>
            <a:ext cx="11402014" cy="2306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4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FF0000"/>
                </a:solidFill>
                <a:latin typeface="+mj-lt"/>
                <a:ea typeface="Handyman"/>
                <a:cs typeface="Handyman"/>
                <a:sym typeface="Handyman"/>
              </a:rPr>
              <a:t>LÀM QUEN VĂN HỌC</a:t>
            </a:r>
          </a:p>
          <a:p>
            <a:pPr algn="ctr">
              <a:lnSpc>
                <a:spcPts val="6164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Đề tài: Truyện “Chiếc áo mới”</a:t>
            </a:r>
          </a:p>
          <a:p>
            <a:pPr algn="ctr">
              <a:lnSpc>
                <a:spcPts val="6164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Đối tượng: 24-36 tháng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95121" y="308441"/>
            <a:ext cx="10097765" cy="838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164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Lần 1: Nghe Truyện “Chiếc áo mới”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B4BA8-6E6E-8F90-4E8A-D84113888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7389"/>
            <a:ext cx="17602199" cy="89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3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F4B08-724E-60FA-019B-96547D5E3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18135600" cy="937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D48C7-A7B8-DE6F-2DD5-9FB37FE0B48B}"/>
              </a:ext>
            </a:extLst>
          </p:cNvPr>
          <p:cNvSpPr txBox="1"/>
          <p:nvPr/>
        </p:nvSpPr>
        <p:spPr>
          <a:xfrm>
            <a:off x="4800600" y="85145"/>
            <a:ext cx="11201400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164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Lần 2: Bé nghe cô kể truyện tranh ảnh</a:t>
            </a:r>
          </a:p>
        </p:txBody>
      </p:sp>
    </p:spTree>
    <p:extLst>
      <p:ext uri="{BB962C8B-B14F-4D97-AF65-F5344CB8AC3E}">
        <p14:creationId xmlns:p14="http://schemas.microsoft.com/office/powerpoint/2010/main" val="249777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8E236-AE1B-6ECD-AFBE-E712B7F19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C331F4-C25D-7E1C-EA54-AD21FE1A013C}"/>
              </a:ext>
            </a:extLst>
          </p:cNvPr>
          <p:cNvSpPr/>
          <p:nvPr/>
        </p:nvSpPr>
        <p:spPr>
          <a:xfrm>
            <a:off x="10820400" y="723900"/>
            <a:ext cx="7162800" cy="304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Mèo con vừa mua được một chiếc áo mới nhưng chú không dám mặc. </a:t>
            </a:r>
          </a:p>
          <a:p>
            <a:pPr algn="ctr"/>
            <a:r>
              <a:rPr lang="vi-VN" sz="30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Mèo con nhờ sóc mặc thử, nhưng người sóc thì nhỏ mà áo thì to.</a:t>
            </a:r>
            <a:endParaRPr lang="en-VN" sz="3000" dirty="0"/>
          </a:p>
        </p:txBody>
      </p:sp>
    </p:spTree>
    <p:extLst>
      <p:ext uri="{BB962C8B-B14F-4D97-AF65-F5344CB8AC3E}">
        <p14:creationId xmlns:p14="http://schemas.microsoft.com/office/powerpoint/2010/main" val="790542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E468B-0EF2-DE64-4FCE-E617EB798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"/>
            <a:ext cx="18288000" cy="1028475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0903D2-4931-81B0-16F6-0C29D3418D87}"/>
              </a:ext>
            </a:extLst>
          </p:cNvPr>
          <p:cNvSpPr/>
          <p:nvPr/>
        </p:nvSpPr>
        <p:spPr>
          <a:xfrm>
            <a:off x="11734800" y="342900"/>
            <a:ext cx="6172200" cy="2362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vi-VN" sz="4000" dirty="0"/>
            </a:br>
            <a:r>
              <a:rPr lang="vi-VN" sz="40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Mèo nhờ voi mặc thử , nhưng người voi thì to còn áo thì nhỏ. 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67959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997B5-F9EC-9448-D504-2BF2709FA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218C8D-86C5-E0AF-8571-D560AB10ACA8}"/>
              </a:ext>
            </a:extLst>
          </p:cNvPr>
          <p:cNvSpPr/>
          <p:nvPr/>
        </p:nvSpPr>
        <p:spPr>
          <a:xfrm>
            <a:off x="228600" y="190500"/>
            <a:ext cx="10058400" cy="220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Bác gấu bảo mèo con : cháu cứ mặc vào đi mọi người sẽ ngắm giúp cháu</a:t>
            </a:r>
            <a:br>
              <a:rPr lang="vi-VN" sz="3600" dirty="0"/>
            </a:br>
            <a:r>
              <a:rPr lang="vi-VN" sz="36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Mèo con mặc thử áo mới, chiếc áo rất vừa. Mọi người đều khen : áo đẹp quá !!!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423645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CB035A-B829-8987-3E98-CCE099F9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18328821" cy="10264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AA655-EB7B-29D8-1777-E255B5D30FBD}"/>
              </a:ext>
            </a:extLst>
          </p:cNvPr>
          <p:cNvSpPr txBox="1"/>
          <p:nvPr/>
        </p:nvSpPr>
        <p:spPr>
          <a:xfrm>
            <a:off x="4419600" y="1333500"/>
            <a:ext cx="121158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286000" algn="l"/>
              </a:tabLst>
            </a:pPr>
            <a:r>
              <a:rPr lang="vi-VN" sz="54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Đàm thoại trích dẫn:</a:t>
            </a:r>
            <a:r>
              <a:rPr lang="vi-VN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endParaRPr lang="en-VN" sz="1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Cô vừa đọc bài thơ gì? (Ấm và chảo)</a:t>
            </a:r>
            <a:endParaRPr lang="en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Do ai sang tác? ( sưu tầm ạ)</a:t>
            </a:r>
            <a:endParaRPr lang="en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Cái gì quen kêu o o? “Ấm quen kêu o o”</a:t>
            </a:r>
            <a:endParaRPr lang="en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Khi ấm kêu o o báo hiệu điều gì? “Nước sôi rồi đấy ạ”</a:t>
            </a:r>
            <a:endParaRPr lang="en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Chảo kêu như thế nào? “Chảo quen kêu xèo xèo. Mỡ, mỡ ơi nóng quá”</a:t>
            </a:r>
            <a:endParaRPr lang="en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Ấm reo, chảo kêu đều thích nhưng khi xa lửa thì như thế nào? “Ấm reo vui đã đành....Xa lửa nằm im thít”</a:t>
            </a:r>
            <a:endParaRPr lang="en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71500" indent="-571500" algn="just">
              <a:buFont typeface="Symbol" pitchFamily="2" charset="2"/>
              <a:buChar char="Þ"/>
            </a:pPr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GD trẻ: Biết tránh xa những khu vực</a:t>
            </a: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nguy hiểm: bếp lửa đang đun, phích, 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ấm nước sôi để tránh bị bỏng.</a:t>
            </a:r>
            <a:endParaRPr lang="en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899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8010F-3C64-8136-C170-2898AF954907}"/>
              </a:ext>
            </a:extLst>
          </p:cNvPr>
          <p:cNvSpPr txBox="1"/>
          <p:nvPr/>
        </p:nvSpPr>
        <p:spPr>
          <a:xfrm>
            <a:off x="2819400" y="235366"/>
            <a:ext cx="13944600" cy="88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164"/>
              </a:lnSpc>
              <a:spcBef>
                <a:spcPct val="0"/>
              </a:spcBef>
            </a:pPr>
            <a:r>
              <a:rPr lang="vi-VN" sz="5400" b="1" dirty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Lần 3: Xem video Truyện “Chiếc áo mới”</a:t>
            </a:r>
          </a:p>
        </p:txBody>
      </p:sp>
      <p:pic>
        <p:nvPicPr>
          <p:cNvPr id="4" name="5949048947093.mp4">
            <a:hlinkClick r:id="" action="ppaction://media"/>
            <a:extLst>
              <a:ext uri="{FF2B5EF4-FFF2-40B4-BE49-F238E27FC236}">
                <a16:creationId xmlns:a16="http://schemas.microsoft.com/office/drawing/2014/main" id="{5C2A4511-0653-EED2-2B02-14318BAD69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5029"/>
            <a:ext cx="1828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ject 2">
            <a:extLst>
              <a:ext uri="{FF2B5EF4-FFF2-40B4-BE49-F238E27FC236}">
                <a16:creationId xmlns:a16="http://schemas.microsoft.com/office/drawing/2014/main" id="{134CB0AB-2F93-F288-7530-B877A72D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object 3">
            <a:extLst>
              <a:ext uri="{FF2B5EF4-FFF2-40B4-BE49-F238E27FC236}">
                <a16:creationId xmlns:a16="http://schemas.microsoft.com/office/drawing/2014/main" id="{8896D295-3114-2CF2-3F7D-C5F60D44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500313"/>
            <a:ext cx="6579395" cy="297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294</Words>
  <Application>Microsoft Macintosh PowerPoint</Application>
  <PresentationFormat>Custom</PresentationFormat>
  <Paragraphs>22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Times New Roman</vt:lpstr>
      <vt:lpstr>Calibri</vt:lpstr>
      <vt:lpstr>Handyman</vt:lpstr>
      <vt:lpstr>Arial</vt:lpstr>
      <vt:lpstr>Roboto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Green Illustrative Storytelling Kids Presentation</dc:title>
  <dc:creator>Administrator</dc:creator>
  <cp:lastModifiedBy>Microsoft Office User</cp:lastModifiedBy>
  <cp:revision>6</cp:revision>
  <dcterms:created xsi:type="dcterms:W3CDTF">2006-08-16T00:00:00Z</dcterms:created>
  <dcterms:modified xsi:type="dcterms:W3CDTF">2024-11-10T08:48:39Z</dcterms:modified>
  <dc:identifier>DAGSBXTKOzo</dc:identifier>
</cp:coreProperties>
</file>