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5" r:id="rId3"/>
    <p:sldMasterId id="2147483692" r:id="rId4"/>
  </p:sldMasterIdLst>
  <p:notesMasterIdLst>
    <p:notesMasterId r:id="rId26"/>
  </p:notesMasterIdLst>
  <p:sldIdLst>
    <p:sldId id="256" r:id="rId5"/>
    <p:sldId id="309" r:id="rId6"/>
    <p:sldId id="277" r:id="rId7"/>
    <p:sldId id="266" r:id="rId8"/>
    <p:sldId id="313" r:id="rId9"/>
    <p:sldId id="311" r:id="rId10"/>
    <p:sldId id="279" r:id="rId11"/>
    <p:sldId id="320" r:id="rId12"/>
    <p:sldId id="321" r:id="rId13"/>
    <p:sldId id="322" r:id="rId14"/>
    <p:sldId id="324" r:id="rId15"/>
    <p:sldId id="325" r:id="rId16"/>
    <p:sldId id="327" r:id="rId17"/>
    <p:sldId id="326" r:id="rId18"/>
    <p:sldId id="323" r:id="rId19"/>
    <p:sldId id="300" r:id="rId20"/>
    <p:sldId id="305" r:id="rId21"/>
    <p:sldId id="306" r:id="rId22"/>
    <p:sldId id="308" r:id="rId23"/>
    <p:sldId id="307" r:id="rId24"/>
    <p:sldId id="286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CCFF"/>
    <a:srgbClr val="B445C3"/>
    <a:srgbClr val="C943BC"/>
    <a:srgbClr val="00FFCC"/>
    <a:srgbClr val="66FFCC"/>
    <a:srgbClr val="FFFFCC"/>
    <a:srgbClr val="CC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33" autoAdjust="0"/>
    <p:restoredTop sz="94660"/>
  </p:normalViewPr>
  <p:slideViewPr>
    <p:cSldViewPr snapToGrid="0">
      <p:cViewPr varScale="1">
        <p:scale>
          <a:sx n="88" d="100"/>
          <a:sy n="88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1A280-1E3B-4CF5-A5B2-89302F9D5082}" type="datetimeFigureOut">
              <a:rPr lang="vi-VN" smtClean="0"/>
              <a:t>01/11/2024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E034F-82C9-467B-9887-86D14E507E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881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345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3003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9748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6fd8ccc017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6fd8ccc017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430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88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2128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513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7298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6fd8ccc017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6fd8ccc017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486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6fd8ccc017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6fd8ccc017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849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6fd8ccc017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6fd8ccc017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45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6fd8ccc017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6fd8ccc017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248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ea typeface="微软雅黑" panose="020B0503020204020204" pitchFamily="34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zh-CN" altLang="en-US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858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81505" y="1465462"/>
            <a:ext cx="7442400" cy="4148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68007" y="1779575"/>
            <a:ext cx="6108000" cy="2176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68000" y="3995224"/>
            <a:ext cx="6108000" cy="8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6180175" y="878184"/>
            <a:ext cx="6460464" cy="6489566"/>
            <a:chOff x="6180174" y="878184"/>
            <a:chExt cx="6460464" cy="6489566"/>
          </a:xfrm>
        </p:grpSpPr>
        <p:sp>
          <p:nvSpPr>
            <p:cNvPr id="16" name="Google Shape;16;p2"/>
            <p:cNvSpPr/>
            <p:nvPr/>
          </p:nvSpPr>
          <p:spPr>
            <a:xfrm rot="344030" flipH="1">
              <a:off x="9875716" y="934547"/>
              <a:ext cx="1376064" cy="4947354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" name="Google Shape;17;p2"/>
            <p:cNvGrpSpPr/>
            <p:nvPr/>
          </p:nvGrpSpPr>
          <p:grpSpPr>
            <a:xfrm rot="-554234" flipH="1">
              <a:off x="10040220" y="1580740"/>
              <a:ext cx="2320504" cy="3674996"/>
              <a:chOff x="5819567" y="571221"/>
              <a:chExt cx="2567151" cy="4065613"/>
            </a:xfrm>
          </p:grpSpPr>
          <p:sp>
            <p:nvSpPr>
              <p:cNvPr id="18" name="Google Shape;18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2" name="Google Shape;22;p2"/>
            <p:cNvGrpSpPr/>
            <p:nvPr/>
          </p:nvGrpSpPr>
          <p:grpSpPr>
            <a:xfrm rot="1892412">
              <a:off x="9601838" y="2054866"/>
              <a:ext cx="1979819" cy="4584709"/>
              <a:chOff x="5307255" y="1547438"/>
              <a:chExt cx="1784043" cy="4131344"/>
            </a:xfrm>
          </p:grpSpPr>
          <p:sp>
            <p:nvSpPr>
              <p:cNvPr id="23" name="Google Shape;2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 rot="257247">
              <a:off x="7899558" y="3058236"/>
              <a:ext cx="1946985" cy="3083452"/>
              <a:chOff x="5819567" y="571221"/>
              <a:chExt cx="2567151" cy="4065613"/>
            </a:xfrm>
          </p:grpSpPr>
          <p:sp>
            <p:nvSpPr>
              <p:cNvPr id="27" name="Google Shape;27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" name="Google Shape;28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" name="Google Shape;31;p2"/>
            <p:cNvSpPr/>
            <p:nvPr/>
          </p:nvSpPr>
          <p:spPr>
            <a:xfrm rot="6627563">
              <a:off x="10340761" y="5325919"/>
              <a:ext cx="2476937" cy="79828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-8214325" flipH="1">
              <a:off x="6034335" y="4319925"/>
              <a:ext cx="3226936" cy="84804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-2572734">
              <a:off x="7267228" y="4650544"/>
              <a:ext cx="911246" cy="2776720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" name="Google Shape;34;p2"/>
            <p:cNvGrpSpPr/>
            <p:nvPr/>
          </p:nvGrpSpPr>
          <p:grpSpPr>
            <a:xfrm rot="1125477">
              <a:off x="8875592" y="1693978"/>
              <a:ext cx="2635240" cy="4173446"/>
              <a:chOff x="5819567" y="571221"/>
              <a:chExt cx="2567151" cy="4065613"/>
            </a:xfrm>
          </p:grpSpPr>
          <p:sp>
            <p:nvSpPr>
              <p:cNvPr id="35" name="Google Shape;35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" name="Google Shape;36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37" name="Google Shape;37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9" name="Google Shape;39;p2"/>
            <p:cNvSpPr/>
            <p:nvPr/>
          </p:nvSpPr>
          <p:spPr>
            <a:xfrm rot="-796064">
              <a:off x="8423726" y="2138880"/>
              <a:ext cx="1014688" cy="364810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710374" flipH="1">
              <a:off x="10485909" y="3391085"/>
              <a:ext cx="1011938" cy="3638216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-1187598">
              <a:off x="7887380" y="3255810"/>
              <a:ext cx="1085398" cy="3975598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" name="Google Shape;42;p2"/>
            <p:cNvGrpSpPr/>
            <p:nvPr/>
          </p:nvGrpSpPr>
          <p:grpSpPr>
            <a:xfrm rot="1942817">
              <a:off x="9232819" y="3142389"/>
              <a:ext cx="1612692" cy="3734544"/>
              <a:chOff x="5307255" y="1547438"/>
              <a:chExt cx="1784043" cy="4131344"/>
            </a:xfrm>
          </p:grpSpPr>
          <p:sp>
            <p:nvSpPr>
              <p:cNvPr id="43" name="Google Shape;4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>
              <a:off x="7037692" y="4736779"/>
              <a:ext cx="1591115" cy="2355223"/>
              <a:chOff x="3959902" y="4082354"/>
              <a:chExt cx="1760083" cy="2605335"/>
            </a:xfrm>
          </p:grpSpPr>
          <p:sp>
            <p:nvSpPr>
              <p:cNvPr id="47" name="Google Shape;47;p2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7163686" y="3569300"/>
              <a:ext cx="2050699" cy="3432167"/>
              <a:chOff x="4456559" y="1422328"/>
              <a:chExt cx="2268472" cy="3796644"/>
            </a:xfrm>
          </p:grpSpPr>
          <p:sp>
            <p:nvSpPr>
              <p:cNvPr id="50" name="Google Shape;50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 rot="834281">
              <a:off x="7734703" y="1353017"/>
              <a:ext cx="2355635" cy="5454993"/>
              <a:chOff x="5307255" y="1547438"/>
              <a:chExt cx="1784043" cy="4131344"/>
            </a:xfrm>
          </p:grpSpPr>
          <p:sp>
            <p:nvSpPr>
              <p:cNvPr id="53" name="Google Shape;5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 rot="-834435" flipH="1">
              <a:off x="9165870" y="2277692"/>
              <a:ext cx="1979623" cy="4584254"/>
              <a:chOff x="5307255" y="1547438"/>
              <a:chExt cx="1784043" cy="4131344"/>
            </a:xfrm>
          </p:grpSpPr>
          <p:sp>
            <p:nvSpPr>
              <p:cNvPr id="57" name="Google Shape;57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 rot="440741">
              <a:off x="7949412" y="3577402"/>
              <a:ext cx="1465127" cy="3392826"/>
              <a:chOff x="5307255" y="1547438"/>
              <a:chExt cx="1784043" cy="4131344"/>
            </a:xfrm>
          </p:grpSpPr>
          <p:sp>
            <p:nvSpPr>
              <p:cNvPr id="61" name="Google Shape;61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 rot="440421">
              <a:off x="8468708" y="2741713"/>
              <a:ext cx="1768505" cy="4106792"/>
              <a:chOff x="5307255" y="1547438"/>
              <a:chExt cx="1786162" cy="4147796"/>
            </a:xfrm>
          </p:grpSpPr>
          <p:sp>
            <p:nvSpPr>
              <p:cNvPr id="65" name="Google Shape;65;p2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2"/>
            <p:cNvGrpSpPr/>
            <p:nvPr/>
          </p:nvGrpSpPr>
          <p:grpSpPr>
            <a:xfrm flipH="1">
              <a:off x="10587364" y="4300671"/>
              <a:ext cx="1622865" cy="2716119"/>
              <a:chOff x="4456559" y="1422328"/>
              <a:chExt cx="2268472" cy="3796644"/>
            </a:xfrm>
          </p:grpSpPr>
          <p:sp>
            <p:nvSpPr>
              <p:cNvPr id="69" name="Google Shape;69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 rot="761656">
              <a:off x="8791141" y="3713153"/>
              <a:ext cx="1758409" cy="3319301"/>
              <a:chOff x="6812776" y="643385"/>
              <a:chExt cx="1603353" cy="3026606"/>
            </a:xfrm>
          </p:grpSpPr>
          <p:sp>
            <p:nvSpPr>
              <p:cNvPr id="72" name="Google Shape;72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 rot="608095" flipH="1">
              <a:off x="11518157" y="3602726"/>
              <a:ext cx="879553" cy="885982"/>
              <a:chOff x="5307255" y="1547438"/>
              <a:chExt cx="1117486" cy="1125654"/>
            </a:xfrm>
          </p:grpSpPr>
          <p:sp>
            <p:nvSpPr>
              <p:cNvPr id="75" name="Google Shape;75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 flipH="1">
              <a:off x="9952610" y="2916584"/>
              <a:ext cx="2218083" cy="4183238"/>
              <a:chOff x="6811613" y="643921"/>
              <a:chExt cx="1604516" cy="3026069"/>
            </a:xfrm>
          </p:grpSpPr>
          <p:sp>
            <p:nvSpPr>
              <p:cNvPr id="78" name="Google Shape;78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8199617">
                <a:off x="6949089" y="675044"/>
                <a:ext cx="297059" cy="518130"/>
              </a:xfrm>
              <a:custGeom>
                <a:avLst/>
                <a:gdLst/>
                <a:ahLst/>
                <a:cxnLst/>
                <a:rect l="l" t="t" r="r" b="b"/>
                <a:pathLst>
                  <a:path w="1217184" h="2738163" extrusionOk="0">
                    <a:moveTo>
                      <a:pt x="0" y="2707888"/>
                    </a:moveTo>
                    <a:cubicBezTo>
                      <a:pt x="101432" y="2256573"/>
                      <a:pt x="-157119" y="33114"/>
                      <a:pt x="608592" y="0"/>
                    </a:cubicBezTo>
                    <a:cubicBezTo>
                      <a:pt x="1452777" y="188745"/>
                      <a:pt x="1014320" y="1805259"/>
                      <a:pt x="1217184" y="2707888"/>
                    </a:cubicBezTo>
                    <a:lnTo>
                      <a:pt x="1217184" y="2707888"/>
                    </a:lnTo>
                    <a:cubicBezTo>
                      <a:pt x="1156627" y="2711924"/>
                      <a:pt x="1162682" y="1741003"/>
                      <a:pt x="1035513" y="2719995"/>
                    </a:cubicBezTo>
                    <a:cubicBezTo>
                      <a:pt x="896233" y="2217378"/>
                      <a:pt x="926513" y="2144709"/>
                      <a:pt x="817511" y="2689716"/>
                    </a:cubicBezTo>
                    <a:cubicBezTo>
                      <a:pt x="683279" y="2214350"/>
                      <a:pt x="710528" y="2014514"/>
                      <a:pt x="557118" y="2738163"/>
                    </a:cubicBezTo>
                    <a:cubicBezTo>
                      <a:pt x="394625" y="2195175"/>
                      <a:pt x="462245" y="2052866"/>
                      <a:pt x="278558" y="2701828"/>
                    </a:cubicBezTo>
                    <a:cubicBezTo>
                      <a:pt x="147353" y="2006442"/>
                      <a:pt x="127169" y="2357670"/>
                      <a:pt x="0" y="2707888"/>
                    </a:cubicBezTo>
                    <a:lnTo>
                      <a:pt x="0" y="27078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7453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/>
          <p:nvPr/>
        </p:nvSpPr>
        <p:spPr>
          <a:xfrm flipH="1">
            <a:off x="878054" y="593453"/>
            <a:ext cx="10929900" cy="609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5368601" y="8981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body" idx="1"/>
          </p:nvPr>
        </p:nvSpPr>
        <p:spPr>
          <a:xfrm>
            <a:off x="5368601" y="33777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1pPr>
            <a:lvl2pPr marL="685800" lvl="1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lnSpc>
                <a:spcPct val="115000"/>
              </a:lnSpc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2"/>
          </p:nvPr>
        </p:nvSpPr>
        <p:spPr>
          <a:xfrm>
            <a:off x="5368601" y="20338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lt2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575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575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575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575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575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575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575"/>
              </a:spcBef>
              <a:spcAft>
                <a:spcPts val="1575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0674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1570275" y="1536641"/>
            <a:ext cx="7981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95275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685800" lvl="1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1570275" y="593375"/>
            <a:ext cx="79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4"/>
          <p:cNvSpPr/>
          <p:nvPr/>
        </p:nvSpPr>
        <p:spPr>
          <a:xfrm rot="-209359">
            <a:off x="11012235" y="2721666"/>
            <a:ext cx="226355" cy="413448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 flipH="1">
            <a:off x="11245347" y="1114238"/>
            <a:ext cx="230068" cy="537476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 rot="-129665">
            <a:off x="10993094" y="1358316"/>
            <a:ext cx="292271" cy="5503713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/>
          <p:nvPr/>
        </p:nvSpPr>
        <p:spPr>
          <a:xfrm flipH="1">
            <a:off x="11145960" y="0"/>
            <a:ext cx="1001633" cy="5487490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 rot="-489575">
            <a:off x="10257429" y="1431771"/>
            <a:ext cx="770955" cy="547372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4"/>
          <p:cNvGrpSpPr/>
          <p:nvPr/>
        </p:nvGrpSpPr>
        <p:grpSpPr>
          <a:xfrm rot="607849" flipH="1">
            <a:off x="10886906" y="344336"/>
            <a:ext cx="1207724" cy="1216551"/>
            <a:chOff x="5307255" y="1547438"/>
            <a:chExt cx="1117486" cy="1125654"/>
          </a:xfrm>
        </p:grpSpPr>
        <p:sp>
          <p:nvSpPr>
            <p:cNvPr id="96" name="Google Shape;96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608125" flipH="1">
            <a:off x="11077475" y="1722396"/>
            <a:ext cx="963332" cy="970373"/>
            <a:chOff x="5307255" y="1547438"/>
            <a:chExt cx="1117486" cy="1125654"/>
          </a:xfrm>
        </p:grpSpPr>
        <p:sp>
          <p:nvSpPr>
            <p:cNvPr id="99" name="Google Shape;99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4"/>
          <p:cNvGrpSpPr/>
          <p:nvPr/>
        </p:nvGrpSpPr>
        <p:grpSpPr>
          <a:xfrm rot="608125" flipH="1">
            <a:off x="10418422" y="1014896"/>
            <a:ext cx="963332" cy="970373"/>
            <a:chOff x="5307255" y="1547438"/>
            <a:chExt cx="1117486" cy="1125654"/>
          </a:xfrm>
        </p:grpSpPr>
        <p:sp>
          <p:nvSpPr>
            <p:cNvPr id="102" name="Google Shape;102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608125" flipH="1">
            <a:off x="10358875" y="2245200"/>
            <a:ext cx="963332" cy="970373"/>
            <a:chOff x="5307255" y="1547438"/>
            <a:chExt cx="1117486" cy="1125654"/>
          </a:xfrm>
        </p:grpSpPr>
        <p:sp>
          <p:nvSpPr>
            <p:cNvPr id="105" name="Google Shape;105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608127" flipH="1">
            <a:off x="11265674" y="2680595"/>
            <a:ext cx="835055" cy="841158"/>
            <a:chOff x="5307255" y="1547438"/>
            <a:chExt cx="1117486" cy="1125654"/>
          </a:xfrm>
        </p:grpSpPr>
        <p:sp>
          <p:nvSpPr>
            <p:cNvPr id="108" name="Google Shape;108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607931" flipH="1">
            <a:off x="10646249" y="3247822"/>
            <a:ext cx="1197399" cy="1206151"/>
            <a:chOff x="5307255" y="1547438"/>
            <a:chExt cx="1117486" cy="1125654"/>
          </a:xfrm>
        </p:grpSpPr>
        <p:sp>
          <p:nvSpPr>
            <p:cNvPr id="111" name="Google Shape;111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607740" flipH="1">
            <a:off x="10459317" y="4348837"/>
            <a:ext cx="934707" cy="941538"/>
            <a:chOff x="5307255" y="1547438"/>
            <a:chExt cx="1117486" cy="1125654"/>
          </a:xfrm>
        </p:grpSpPr>
        <p:sp>
          <p:nvSpPr>
            <p:cNvPr id="114" name="Google Shape;114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607931" flipH="1">
            <a:off x="10665426" y="5235079"/>
            <a:ext cx="1197399" cy="1206151"/>
            <a:chOff x="5307255" y="1547438"/>
            <a:chExt cx="1117486" cy="1125654"/>
          </a:xfrm>
        </p:grpSpPr>
        <p:sp>
          <p:nvSpPr>
            <p:cNvPr id="117" name="Google Shape;117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4"/>
          <p:cNvGrpSpPr/>
          <p:nvPr/>
        </p:nvGrpSpPr>
        <p:grpSpPr>
          <a:xfrm rot="608127" flipH="1">
            <a:off x="11254571" y="4262123"/>
            <a:ext cx="835055" cy="841158"/>
            <a:chOff x="5307255" y="1547438"/>
            <a:chExt cx="1117486" cy="1125654"/>
          </a:xfrm>
        </p:grpSpPr>
        <p:sp>
          <p:nvSpPr>
            <p:cNvPr id="120" name="Google Shape;120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98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3826000" y="3047250"/>
            <a:ext cx="72126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 rot="648264" flipH="1">
            <a:off x="2036631" y="1896555"/>
            <a:ext cx="748359" cy="434445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 rot="159780">
            <a:off x="456008" y="1427871"/>
            <a:ext cx="1207753" cy="4342227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 rot="-1545250" flipH="1">
            <a:off x="241929" y="2094991"/>
            <a:ext cx="2782443" cy="4325244"/>
            <a:chOff x="5781674" y="547101"/>
            <a:chExt cx="2605044" cy="4089732"/>
          </a:xfrm>
        </p:grpSpPr>
        <p:sp>
          <p:nvSpPr>
            <p:cNvPr id="128" name="Google Shape;128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" name="Google Shape;129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0" name="Google Shape;130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" name="Google Shape;132;p5"/>
          <p:cNvSpPr/>
          <p:nvPr/>
        </p:nvSpPr>
        <p:spPr>
          <a:xfrm rot="5776094">
            <a:off x="-165194" y="3859181"/>
            <a:ext cx="3924007" cy="1079423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 rot="-6131143" flipH="1">
            <a:off x="-596650" y="3591209"/>
            <a:ext cx="2748577" cy="881759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5"/>
          <p:cNvGrpSpPr/>
          <p:nvPr/>
        </p:nvGrpSpPr>
        <p:grpSpPr>
          <a:xfrm rot="-347622" flipH="1">
            <a:off x="1147280" y="3810469"/>
            <a:ext cx="1894165" cy="2973703"/>
            <a:chOff x="5781674" y="547101"/>
            <a:chExt cx="2605044" cy="4089732"/>
          </a:xfrm>
        </p:grpSpPr>
        <p:sp>
          <p:nvSpPr>
            <p:cNvPr id="135" name="Google Shape;135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" name="Google Shape;136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7" name="Google Shape;137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9" name="Google Shape;139;p5"/>
          <p:cNvSpPr/>
          <p:nvPr/>
        </p:nvSpPr>
        <p:spPr>
          <a:xfrm rot="-777684">
            <a:off x="446973" y="3979515"/>
            <a:ext cx="1088281" cy="3095371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5"/>
          <p:cNvGrpSpPr/>
          <p:nvPr/>
        </p:nvGrpSpPr>
        <p:grpSpPr>
          <a:xfrm rot="-156809">
            <a:off x="42922" y="4543298"/>
            <a:ext cx="1760155" cy="2605440"/>
            <a:chOff x="3959902" y="4082354"/>
            <a:chExt cx="1760083" cy="2605335"/>
          </a:xfrm>
        </p:grpSpPr>
        <p:sp>
          <p:nvSpPr>
            <p:cNvPr id="141" name="Google Shape;141;p5"/>
            <p:cNvSpPr/>
            <p:nvPr/>
          </p:nvSpPr>
          <p:spPr>
            <a:xfrm rot="-675222" flipH="1">
              <a:off x="4467664" y="4369220"/>
              <a:ext cx="1043970" cy="2238117"/>
            </a:xfrm>
            <a:custGeom>
              <a:avLst/>
              <a:gdLst/>
              <a:ahLst/>
              <a:cxnLst/>
              <a:rect l="l" t="t" r="r" b="b"/>
              <a:pathLst>
                <a:path w="1044793" h="2239882" extrusionOk="0">
                  <a:moveTo>
                    <a:pt x="398175" y="0"/>
                  </a:moveTo>
                  <a:cubicBezTo>
                    <a:pt x="490894" y="53960"/>
                    <a:pt x="538275" y="144853"/>
                    <a:pt x="541157" y="227561"/>
                  </a:cubicBezTo>
                  <a:cubicBezTo>
                    <a:pt x="543319" y="289592"/>
                    <a:pt x="602864" y="363290"/>
                    <a:pt x="641869" y="394063"/>
                  </a:cubicBezTo>
                  <a:lnTo>
                    <a:pt x="659358" y="402692"/>
                  </a:lnTo>
                  <a:lnTo>
                    <a:pt x="562479" y="588915"/>
                  </a:lnTo>
                  <a:cubicBezTo>
                    <a:pt x="542646" y="630701"/>
                    <a:pt x="523303" y="673770"/>
                    <a:pt x="504913" y="717817"/>
                  </a:cubicBezTo>
                  <a:lnTo>
                    <a:pt x="460240" y="833946"/>
                  </a:lnTo>
                  <a:lnTo>
                    <a:pt x="457242" y="784886"/>
                  </a:lnTo>
                  <a:cubicBezTo>
                    <a:pt x="452943" y="762334"/>
                    <a:pt x="445377" y="741120"/>
                    <a:pt x="433456" y="724478"/>
                  </a:cubicBezTo>
                  <a:cubicBezTo>
                    <a:pt x="385770" y="657910"/>
                    <a:pt x="294240" y="563990"/>
                    <a:pt x="151000" y="537289"/>
                  </a:cubicBezTo>
                  <a:cubicBezTo>
                    <a:pt x="245426" y="588205"/>
                    <a:pt x="295739" y="677507"/>
                    <a:pt x="301311" y="760078"/>
                  </a:cubicBezTo>
                  <a:cubicBezTo>
                    <a:pt x="305489" y="822006"/>
                    <a:pt x="367400" y="893729"/>
                    <a:pt x="407385" y="923216"/>
                  </a:cubicBezTo>
                  <a:lnTo>
                    <a:pt x="427463" y="932322"/>
                  </a:lnTo>
                  <a:lnTo>
                    <a:pt x="403333" y="1007459"/>
                  </a:lnTo>
                  <a:lnTo>
                    <a:pt x="371658" y="1119165"/>
                  </a:lnTo>
                  <a:lnTo>
                    <a:pt x="346514" y="1159762"/>
                  </a:lnTo>
                  <a:cubicBezTo>
                    <a:pt x="340117" y="1174001"/>
                    <a:pt x="337885" y="1185058"/>
                    <a:pt x="341098" y="1189769"/>
                  </a:cubicBezTo>
                  <a:lnTo>
                    <a:pt x="350305" y="1194829"/>
                  </a:lnTo>
                  <a:lnTo>
                    <a:pt x="299442" y="1389685"/>
                  </a:lnTo>
                  <a:lnTo>
                    <a:pt x="296897" y="1400082"/>
                  </a:lnTo>
                  <a:lnTo>
                    <a:pt x="291721" y="1379526"/>
                  </a:lnTo>
                  <a:cubicBezTo>
                    <a:pt x="288059" y="1369228"/>
                    <a:pt x="283426" y="1359645"/>
                    <a:pt x="277675" y="1351177"/>
                  </a:cubicBezTo>
                  <a:cubicBezTo>
                    <a:pt x="231673" y="1283435"/>
                    <a:pt x="142526" y="1187250"/>
                    <a:pt x="0" y="1156968"/>
                  </a:cubicBezTo>
                  <a:cubicBezTo>
                    <a:pt x="93120" y="1210234"/>
                    <a:pt x="141179" y="1300769"/>
                    <a:pt x="144679" y="1383454"/>
                  </a:cubicBezTo>
                  <a:cubicBezTo>
                    <a:pt x="147305" y="1445467"/>
                    <a:pt x="207399" y="1518719"/>
                    <a:pt x="246633" y="1549199"/>
                  </a:cubicBezTo>
                  <a:lnTo>
                    <a:pt x="258943" y="1555159"/>
                  </a:lnTo>
                  <a:lnTo>
                    <a:pt x="237009" y="1644782"/>
                  </a:lnTo>
                  <a:cubicBezTo>
                    <a:pt x="177150" y="1896446"/>
                    <a:pt x="126879" y="2126659"/>
                    <a:pt x="102953" y="2235042"/>
                  </a:cubicBezTo>
                  <a:lnTo>
                    <a:pt x="146832" y="2239882"/>
                  </a:lnTo>
                  <a:cubicBezTo>
                    <a:pt x="170203" y="2156446"/>
                    <a:pt x="205219" y="1996949"/>
                    <a:pt x="246325" y="1811504"/>
                  </a:cubicBezTo>
                  <a:lnTo>
                    <a:pt x="248981" y="1799696"/>
                  </a:lnTo>
                  <a:lnTo>
                    <a:pt x="254588" y="1800579"/>
                  </a:lnTo>
                  <a:cubicBezTo>
                    <a:pt x="304137" y="1804231"/>
                    <a:pt x="397825" y="1790102"/>
                    <a:pt x="441316" y="1745819"/>
                  </a:cubicBezTo>
                  <a:cubicBezTo>
                    <a:pt x="499305" y="1686774"/>
                    <a:pt x="595637" y="1651751"/>
                    <a:pt x="700456" y="1674584"/>
                  </a:cubicBezTo>
                  <a:cubicBezTo>
                    <a:pt x="574352" y="1601589"/>
                    <a:pt x="443730" y="1613282"/>
                    <a:pt x="364195" y="1632761"/>
                  </a:cubicBezTo>
                  <a:cubicBezTo>
                    <a:pt x="344312" y="1637630"/>
                    <a:pt x="324757" y="1648806"/>
                    <a:pt x="306811" y="1663125"/>
                  </a:cubicBezTo>
                  <a:lnTo>
                    <a:pt x="271512" y="1699524"/>
                  </a:lnTo>
                  <a:lnTo>
                    <a:pt x="311858" y="1520141"/>
                  </a:lnTo>
                  <a:cubicBezTo>
                    <a:pt x="334762" y="1420710"/>
                    <a:pt x="358494" y="1321056"/>
                    <a:pt x="382360" y="1227443"/>
                  </a:cubicBezTo>
                  <a:lnTo>
                    <a:pt x="389993" y="1199070"/>
                  </a:lnTo>
                  <a:lnTo>
                    <a:pt x="400455" y="1199177"/>
                  </a:lnTo>
                  <a:cubicBezTo>
                    <a:pt x="451823" y="1196995"/>
                    <a:pt x="522924" y="1181033"/>
                    <a:pt x="559167" y="1144131"/>
                  </a:cubicBezTo>
                  <a:cubicBezTo>
                    <a:pt x="617156" y="1085086"/>
                    <a:pt x="713487" y="1050062"/>
                    <a:pt x="818307" y="1072896"/>
                  </a:cubicBezTo>
                  <a:cubicBezTo>
                    <a:pt x="692202" y="999901"/>
                    <a:pt x="561581" y="1011593"/>
                    <a:pt x="482046" y="1031072"/>
                  </a:cubicBezTo>
                  <a:lnTo>
                    <a:pt x="427415" y="1059980"/>
                  </a:lnTo>
                  <a:lnTo>
                    <a:pt x="430064" y="1050131"/>
                  </a:lnTo>
                  <a:cubicBezTo>
                    <a:pt x="445888" y="994949"/>
                    <a:pt x="461566" y="944309"/>
                    <a:pt x="476892" y="900065"/>
                  </a:cubicBezTo>
                  <a:cubicBezTo>
                    <a:pt x="507543" y="811580"/>
                    <a:pt x="544104" y="727288"/>
                    <a:pt x="582733" y="648388"/>
                  </a:cubicBezTo>
                  <a:lnTo>
                    <a:pt x="591905" y="631376"/>
                  </a:lnTo>
                  <a:lnTo>
                    <a:pt x="598925" y="632482"/>
                  </a:lnTo>
                  <a:cubicBezTo>
                    <a:pt x="648473" y="636134"/>
                    <a:pt x="742161" y="622005"/>
                    <a:pt x="785653" y="577722"/>
                  </a:cubicBezTo>
                  <a:cubicBezTo>
                    <a:pt x="843642" y="518677"/>
                    <a:pt x="939973" y="483654"/>
                    <a:pt x="1044793" y="506487"/>
                  </a:cubicBezTo>
                  <a:cubicBezTo>
                    <a:pt x="918688" y="433492"/>
                    <a:pt x="788066" y="445185"/>
                    <a:pt x="708532" y="464664"/>
                  </a:cubicBezTo>
                  <a:lnTo>
                    <a:pt x="671110" y="484465"/>
                  </a:lnTo>
                  <a:lnTo>
                    <a:pt x="700979" y="429063"/>
                  </a:lnTo>
                  <a:cubicBezTo>
                    <a:pt x="778821" y="295227"/>
                    <a:pt x="849563" y="187751"/>
                    <a:pt x="882467" y="116218"/>
                  </a:cubicBezTo>
                  <a:lnTo>
                    <a:pt x="871738" y="41668"/>
                  </a:lnTo>
                  <a:cubicBezTo>
                    <a:pt x="844901" y="87691"/>
                    <a:pt x="797334" y="161824"/>
                    <a:pt x="741604" y="255792"/>
                  </a:cubicBezTo>
                  <a:lnTo>
                    <a:pt x="696759" y="333336"/>
                  </a:lnTo>
                  <a:lnTo>
                    <a:pt x="698154" y="325969"/>
                  </a:lnTo>
                  <a:cubicBezTo>
                    <a:pt x="701877" y="282074"/>
                    <a:pt x="697138" y="230321"/>
                    <a:pt x="674391" y="196279"/>
                  </a:cubicBezTo>
                  <a:cubicBezTo>
                    <a:pt x="628897" y="128195"/>
                    <a:pt x="540471" y="31347"/>
                    <a:pt x="398175" y="0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 rot="-1374346">
              <a:off x="4028299" y="4168843"/>
              <a:ext cx="537742" cy="460238"/>
            </a:xfrm>
            <a:custGeom>
              <a:avLst/>
              <a:gdLst/>
              <a:ahLst/>
              <a:cxnLst/>
              <a:rect l="l" t="t" r="r" b="b"/>
              <a:pathLst>
                <a:path w="558128" h="534914" extrusionOk="0">
                  <a:moveTo>
                    <a:pt x="321454" y="0"/>
                  </a:moveTo>
                  <a:cubicBezTo>
                    <a:pt x="351415" y="0"/>
                    <a:pt x="378539" y="12144"/>
                    <a:pt x="398173" y="31778"/>
                  </a:cubicBezTo>
                  <a:lnTo>
                    <a:pt x="404781" y="41579"/>
                  </a:lnTo>
                  <a:lnTo>
                    <a:pt x="407399" y="39814"/>
                  </a:lnTo>
                  <a:cubicBezTo>
                    <a:pt x="420380" y="34324"/>
                    <a:pt x="434651" y="31288"/>
                    <a:pt x="449631" y="31288"/>
                  </a:cubicBezTo>
                  <a:cubicBezTo>
                    <a:pt x="509552" y="31288"/>
                    <a:pt x="558128" y="79864"/>
                    <a:pt x="558128" y="139785"/>
                  </a:cubicBezTo>
                  <a:cubicBezTo>
                    <a:pt x="558128" y="162256"/>
                    <a:pt x="551297" y="183131"/>
                    <a:pt x="539598" y="200447"/>
                  </a:cubicBezTo>
                  <a:lnTo>
                    <a:pt x="527971" y="213243"/>
                  </a:lnTo>
                  <a:lnTo>
                    <a:pt x="544556" y="237841"/>
                  </a:lnTo>
                  <a:cubicBezTo>
                    <a:pt x="550046" y="250822"/>
                    <a:pt x="553082" y="265093"/>
                    <a:pt x="553082" y="280073"/>
                  </a:cubicBezTo>
                  <a:cubicBezTo>
                    <a:pt x="553082" y="325014"/>
                    <a:pt x="525758" y="363573"/>
                    <a:pt x="486817" y="380044"/>
                  </a:cubicBezTo>
                  <a:lnTo>
                    <a:pt x="455184" y="386430"/>
                  </a:lnTo>
                  <a:lnTo>
                    <a:pt x="463257" y="426417"/>
                  </a:lnTo>
                  <a:cubicBezTo>
                    <a:pt x="463257" y="486338"/>
                    <a:pt x="414681" y="534914"/>
                    <a:pt x="354760" y="534914"/>
                  </a:cubicBezTo>
                  <a:cubicBezTo>
                    <a:pt x="324800" y="534914"/>
                    <a:pt x="297675" y="522770"/>
                    <a:pt x="278041" y="503136"/>
                  </a:cubicBezTo>
                  <a:lnTo>
                    <a:pt x="264452" y="482980"/>
                  </a:lnTo>
                  <a:lnTo>
                    <a:pt x="234499" y="503175"/>
                  </a:lnTo>
                  <a:cubicBezTo>
                    <a:pt x="221518" y="508665"/>
                    <a:pt x="207247" y="511701"/>
                    <a:pt x="192267" y="511701"/>
                  </a:cubicBezTo>
                  <a:cubicBezTo>
                    <a:pt x="132346" y="511701"/>
                    <a:pt x="83770" y="463125"/>
                    <a:pt x="83770" y="403204"/>
                  </a:cubicBezTo>
                  <a:lnTo>
                    <a:pt x="87094" y="381221"/>
                  </a:lnTo>
                  <a:lnTo>
                    <a:pt x="66265" y="377016"/>
                  </a:lnTo>
                  <a:cubicBezTo>
                    <a:pt x="27324" y="360545"/>
                    <a:pt x="0" y="321986"/>
                    <a:pt x="0" y="277045"/>
                  </a:cubicBezTo>
                  <a:cubicBezTo>
                    <a:pt x="0" y="247085"/>
                    <a:pt x="12144" y="219960"/>
                    <a:pt x="31778" y="200326"/>
                  </a:cubicBezTo>
                  <a:lnTo>
                    <a:pt x="55047" y="184638"/>
                  </a:lnTo>
                  <a:lnTo>
                    <a:pt x="54332" y="183150"/>
                  </a:lnTo>
                  <a:cubicBezTo>
                    <a:pt x="51162" y="172958"/>
                    <a:pt x="49454" y="162121"/>
                    <a:pt x="49454" y="150886"/>
                  </a:cubicBezTo>
                  <a:cubicBezTo>
                    <a:pt x="49454" y="90965"/>
                    <a:pt x="98030" y="42389"/>
                    <a:pt x="157951" y="42389"/>
                  </a:cubicBezTo>
                  <a:cubicBezTo>
                    <a:pt x="180421" y="42389"/>
                    <a:pt x="201296" y="49220"/>
                    <a:pt x="218613" y="60919"/>
                  </a:cubicBezTo>
                  <a:lnTo>
                    <a:pt x="222628" y="64567"/>
                  </a:lnTo>
                  <a:lnTo>
                    <a:pt x="244735" y="31778"/>
                  </a:lnTo>
                  <a:cubicBezTo>
                    <a:pt x="264369" y="12144"/>
                    <a:pt x="291494" y="0"/>
                    <a:pt x="3214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5"/>
          <p:cNvGrpSpPr/>
          <p:nvPr/>
        </p:nvGrpSpPr>
        <p:grpSpPr>
          <a:xfrm rot="215344">
            <a:off x="680965" y="3959987"/>
            <a:ext cx="1575177" cy="2973419"/>
            <a:chOff x="6812776" y="643385"/>
            <a:chExt cx="1603353" cy="3026606"/>
          </a:xfrm>
        </p:grpSpPr>
        <p:sp>
          <p:nvSpPr>
            <p:cNvPr id="144" name="Google Shape;144;p5"/>
            <p:cNvSpPr/>
            <p:nvPr/>
          </p:nvSpPr>
          <p:spPr>
            <a:xfrm rot="-5995998" flipH="1">
              <a:off x="6360430" y="1774043"/>
              <a:ext cx="2683615" cy="979539"/>
            </a:xfrm>
            <a:custGeom>
              <a:avLst/>
              <a:gdLst/>
              <a:ahLst/>
              <a:cxnLst/>
              <a:rect l="l" t="t" r="r" b="b"/>
              <a:pathLst>
                <a:path w="2683640" h="979548" extrusionOk="0">
                  <a:moveTo>
                    <a:pt x="510" y="530925"/>
                  </a:moveTo>
                  <a:cubicBezTo>
                    <a:pt x="2434" y="548241"/>
                    <a:pt x="9882" y="566175"/>
                    <a:pt x="24246" y="584633"/>
                  </a:cubicBezTo>
                  <a:cubicBezTo>
                    <a:pt x="139163" y="732300"/>
                    <a:pt x="322171" y="430760"/>
                    <a:pt x="367171" y="381500"/>
                  </a:cubicBezTo>
                  <a:lnTo>
                    <a:pt x="362218" y="375221"/>
                  </a:lnTo>
                  <a:lnTo>
                    <a:pt x="468461" y="410496"/>
                  </a:lnTo>
                  <a:lnTo>
                    <a:pt x="643261" y="459981"/>
                  </a:lnTo>
                  <a:lnTo>
                    <a:pt x="611216" y="485315"/>
                  </a:lnTo>
                  <a:cubicBezTo>
                    <a:pt x="515397" y="562502"/>
                    <a:pt x="377837" y="689076"/>
                    <a:pt x="487029" y="777229"/>
                  </a:cubicBezTo>
                  <a:cubicBezTo>
                    <a:pt x="632619" y="894767"/>
                    <a:pt x="741966" y="559415"/>
                    <a:pt x="774534" y="501184"/>
                  </a:cubicBezTo>
                  <a:lnTo>
                    <a:pt x="765295" y="493827"/>
                  </a:lnTo>
                  <a:lnTo>
                    <a:pt x="910308" y="525658"/>
                  </a:lnTo>
                  <a:cubicBezTo>
                    <a:pt x="963334" y="535940"/>
                    <a:pt x="1017223" y="544937"/>
                    <a:pt x="1071529" y="552204"/>
                  </a:cubicBezTo>
                  <a:lnTo>
                    <a:pt x="1111358" y="556466"/>
                  </a:lnTo>
                  <a:lnTo>
                    <a:pt x="1107135" y="563873"/>
                  </a:lnTo>
                  <a:cubicBezTo>
                    <a:pt x="1050280" y="657805"/>
                    <a:pt x="909533" y="876247"/>
                    <a:pt x="1064917" y="927835"/>
                  </a:cubicBezTo>
                  <a:cubicBezTo>
                    <a:pt x="1220302" y="979422"/>
                    <a:pt x="1227996" y="716067"/>
                    <a:pt x="1234229" y="605236"/>
                  </a:cubicBezTo>
                  <a:lnTo>
                    <a:pt x="1237115" y="569922"/>
                  </a:lnTo>
                  <a:lnTo>
                    <a:pt x="1254547" y="571787"/>
                  </a:lnTo>
                  <a:lnTo>
                    <a:pt x="1292670" y="574601"/>
                  </a:lnTo>
                  <a:lnTo>
                    <a:pt x="1293748" y="578766"/>
                  </a:lnTo>
                  <a:lnTo>
                    <a:pt x="1327009" y="577135"/>
                  </a:lnTo>
                  <a:lnTo>
                    <a:pt x="1440949" y="585545"/>
                  </a:lnTo>
                  <a:lnTo>
                    <a:pt x="1541635" y="591018"/>
                  </a:lnTo>
                  <a:lnTo>
                    <a:pt x="1533896" y="611363"/>
                  </a:lnTo>
                  <a:cubicBezTo>
                    <a:pt x="1492197" y="712934"/>
                    <a:pt x="1386796" y="950458"/>
                    <a:pt x="1548275" y="977482"/>
                  </a:cubicBezTo>
                  <a:cubicBezTo>
                    <a:pt x="1709753" y="1004506"/>
                    <a:pt x="1676769" y="743112"/>
                    <a:pt x="1665847" y="632645"/>
                  </a:cubicBezTo>
                  <a:lnTo>
                    <a:pt x="1663252" y="597250"/>
                  </a:lnTo>
                  <a:lnTo>
                    <a:pt x="1737487" y="599923"/>
                  </a:lnTo>
                  <a:lnTo>
                    <a:pt x="1739346" y="604030"/>
                  </a:lnTo>
                  <a:lnTo>
                    <a:pt x="1754873" y="600549"/>
                  </a:lnTo>
                  <a:lnTo>
                    <a:pt x="1973574" y="608422"/>
                  </a:lnTo>
                  <a:lnTo>
                    <a:pt x="1973138" y="609331"/>
                  </a:lnTo>
                  <a:cubicBezTo>
                    <a:pt x="1923129" y="707079"/>
                    <a:pt x="1798322" y="935005"/>
                    <a:pt x="1956990" y="975377"/>
                  </a:cubicBezTo>
                  <a:cubicBezTo>
                    <a:pt x="2115658" y="1015749"/>
                    <a:pt x="2104548" y="752516"/>
                    <a:pt x="2102859" y="641523"/>
                  </a:cubicBezTo>
                  <a:lnTo>
                    <a:pt x="2103154" y="612522"/>
                  </a:lnTo>
                  <a:lnTo>
                    <a:pt x="2252074" y="616063"/>
                  </a:lnTo>
                  <a:cubicBezTo>
                    <a:pt x="2438725" y="619931"/>
                    <a:pt x="2595736" y="621662"/>
                    <a:pt x="2683640" y="622798"/>
                  </a:cubicBezTo>
                  <a:lnTo>
                    <a:pt x="2678927" y="572967"/>
                  </a:lnTo>
                  <a:cubicBezTo>
                    <a:pt x="2613720" y="568469"/>
                    <a:pt x="2509869" y="566003"/>
                    <a:pt x="2384206" y="563981"/>
                  </a:cubicBezTo>
                  <a:lnTo>
                    <a:pt x="2269245" y="562336"/>
                  </a:lnTo>
                  <a:lnTo>
                    <a:pt x="2272834" y="542985"/>
                  </a:lnTo>
                  <a:cubicBezTo>
                    <a:pt x="2295835" y="434388"/>
                    <a:pt x="2357357" y="178205"/>
                    <a:pt x="2193887" y="187311"/>
                  </a:cubicBezTo>
                  <a:cubicBezTo>
                    <a:pt x="2030416" y="196418"/>
                    <a:pt x="2109064" y="444090"/>
                    <a:pt x="2139344" y="549631"/>
                  </a:cubicBezTo>
                  <a:lnTo>
                    <a:pt x="2142151" y="560476"/>
                  </a:lnTo>
                  <a:lnTo>
                    <a:pt x="1958603" y="557654"/>
                  </a:lnTo>
                  <a:lnTo>
                    <a:pt x="1854494" y="555328"/>
                  </a:lnTo>
                  <a:lnTo>
                    <a:pt x="1854658" y="541353"/>
                  </a:lnTo>
                  <a:cubicBezTo>
                    <a:pt x="1858778" y="430424"/>
                    <a:pt x="1875653" y="167498"/>
                    <a:pt x="1716138" y="204384"/>
                  </a:cubicBezTo>
                  <a:cubicBezTo>
                    <a:pt x="1579411" y="236001"/>
                    <a:pt x="1647883" y="409941"/>
                    <a:pt x="1700374" y="521225"/>
                  </a:cubicBezTo>
                  <a:lnTo>
                    <a:pt x="1715256" y="552042"/>
                  </a:lnTo>
                  <a:lnTo>
                    <a:pt x="1503097" y="544450"/>
                  </a:lnTo>
                  <a:lnTo>
                    <a:pt x="1417562" y="539435"/>
                  </a:lnTo>
                  <a:lnTo>
                    <a:pt x="1418069" y="536699"/>
                  </a:lnTo>
                  <a:cubicBezTo>
                    <a:pt x="1441070" y="428102"/>
                    <a:pt x="1502593" y="171920"/>
                    <a:pt x="1339122" y="181026"/>
                  </a:cubicBezTo>
                  <a:cubicBezTo>
                    <a:pt x="1199005" y="188832"/>
                    <a:pt x="1236770" y="371910"/>
                    <a:pt x="1269488" y="490522"/>
                  </a:cubicBezTo>
                  <a:lnTo>
                    <a:pt x="1281007" y="530841"/>
                  </a:lnTo>
                  <a:lnTo>
                    <a:pt x="1118667" y="514830"/>
                  </a:lnTo>
                  <a:lnTo>
                    <a:pt x="979326" y="491753"/>
                  </a:lnTo>
                  <a:lnTo>
                    <a:pt x="982701" y="465604"/>
                  </a:lnTo>
                  <a:cubicBezTo>
                    <a:pt x="999699" y="355906"/>
                    <a:pt x="1047049" y="96729"/>
                    <a:pt x="884326" y="114807"/>
                  </a:cubicBezTo>
                  <a:cubicBezTo>
                    <a:pt x="744849" y="130302"/>
                    <a:pt x="792620" y="311027"/>
                    <a:pt x="831807" y="427662"/>
                  </a:cubicBezTo>
                  <a:lnTo>
                    <a:pt x="843576" y="461659"/>
                  </a:lnTo>
                  <a:lnTo>
                    <a:pt x="815512" y="455234"/>
                  </a:lnTo>
                  <a:lnTo>
                    <a:pt x="590881" y="388039"/>
                  </a:lnTo>
                  <a:lnTo>
                    <a:pt x="598017" y="387193"/>
                  </a:lnTo>
                  <a:cubicBezTo>
                    <a:pt x="600991" y="320539"/>
                    <a:pt x="684609" y="-22134"/>
                    <a:pt x="498948" y="1130"/>
                  </a:cubicBezTo>
                  <a:cubicBezTo>
                    <a:pt x="359702" y="18577"/>
                    <a:pt x="410000" y="198616"/>
                    <a:pt x="450817" y="314689"/>
                  </a:cubicBezTo>
                  <a:lnTo>
                    <a:pt x="462039" y="345693"/>
                  </a:lnTo>
                  <a:lnTo>
                    <a:pt x="426792" y="333539"/>
                  </a:lnTo>
                  <a:cubicBezTo>
                    <a:pt x="314563" y="293996"/>
                    <a:pt x="222166" y="259964"/>
                    <a:pt x="157057" y="244911"/>
                  </a:cubicBezTo>
                  <a:lnTo>
                    <a:pt x="76922" y="273979"/>
                  </a:lnTo>
                  <a:cubicBezTo>
                    <a:pt x="95974" y="280381"/>
                    <a:pt x="119015" y="288621"/>
                    <a:pt x="145599" y="298254"/>
                  </a:cubicBezTo>
                  <a:lnTo>
                    <a:pt x="219605" y="325104"/>
                  </a:lnTo>
                  <a:lnTo>
                    <a:pt x="211788" y="328771"/>
                  </a:lnTo>
                  <a:cubicBezTo>
                    <a:pt x="119364" y="373169"/>
                    <a:pt x="-9110" y="444342"/>
                    <a:pt x="510" y="530925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 rot="8199617">
              <a:off x="6943415" y="691933"/>
              <a:ext cx="347957" cy="518430"/>
            </a:xfrm>
            <a:custGeom>
              <a:avLst/>
              <a:gdLst/>
              <a:ahLst/>
              <a:cxnLst/>
              <a:rect l="l" t="t" r="r" b="b"/>
              <a:pathLst>
                <a:path w="1425735" h="2739746" extrusionOk="0">
                  <a:moveTo>
                    <a:pt x="121841" y="2709471"/>
                  </a:moveTo>
                  <a:cubicBezTo>
                    <a:pt x="223273" y="2258156"/>
                    <a:pt x="-504362" y="-69284"/>
                    <a:pt x="730433" y="1583"/>
                  </a:cubicBezTo>
                  <a:cubicBezTo>
                    <a:pt x="1965228" y="72450"/>
                    <a:pt x="1136161" y="1806842"/>
                    <a:pt x="1339025" y="2709471"/>
                  </a:cubicBezTo>
                  <a:lnTo>
                    <a:pt x="1339025" y="2709471"/>
                  </a:lnTo>
                  <a:cubicBezTo>
                    <a:pt x="1278468" y="2713507"/>
                    <a:pt x="1284523" y="1742586"/>
                    <a:pt x="1157354" y="2721578"/>
                  </a:cubicBezTo>
                  <a:cubicBezTo>
                    <a:pt x="1018074" y="2218961"/>
                    <a:pt x="1048354" y="2146292"/>
                    <a:pt x="939352" y="2691299"/>
                  </a:cubicBezTo>
                  <a:cubicBezTo>
                    <a:pt x="805120" y="2215933"/>
                    <a:pt x="832369" y="2016097"/>
                    <a:pt x="678959" y="2739746"/>
                  </a:cubicBezTo>
                  <a:cubicBezTo>
                    <a:pt x="516466" y="2196758"/>
                    <a:pt x="584086" y="2054449"/>
                    <a:pt x="400399" y="2703411"/>
                  </a:cubicBezTo>
                  <a:cubicBezTo>
                    <a:pt x="269194" y="2008025"/>
                    <a:pt x="249010" y="2359253"/>
                    <a:pt x="121841" y="2709471"/>
                  </a:cubicBezTo>
                  <a:lnTo>
                    <a:pt x="121841" y="27094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2041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01/11/2024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0091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01/11/2024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4525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01/11/2024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6021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01/11/2024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7904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01/11/2024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6217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01/11/2024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5638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01/11/2024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9686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/>
          <p:nvPr/>
        </p:nvSpPr>
        <p:spPr>
          <a:xfrm flipH="1">
            <a:off x="878054" y="593453"/>
            <a:ext cx="10929900" cy="609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5368601" y="8981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body" idx="1"/>
          </p:nvPr>
        </p:nvSpPr>
        <p:spPr>
          <a:xfrm>
            <a:off x="5368601" y="33777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1pPr>
            <a:lvl2pPr marL="685800" lvl="1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lnSpc>
                <a:spcPct val="115000"/>
              </a:lnSpc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2"/>
          </p:nvPr>
        </p:nvSpPr>
        <p:spPr>
          <a:xfrm>
            <a:off x="5368601" y="20338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lt2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575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575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575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575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575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575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575"/>
              </a:spcBef>
              <a:spcAft>
                <a:spcPts val="1575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511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01/11/2024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3742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01/11/2024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6651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01/11/2024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9754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9852-394B-43E0-A28D-019658513A2D}" type="datetimeFigureOut">
              <a:rPr lang="vi-VN" smtClean="0"/>
              <a:t>01/11/2024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77E2-894A-44E8-BD63-FD67ABD54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3282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1570275" y="1536641"/>
            <a:ext cx="7981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95275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685800" lvl="1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1570275" y="593375"/>
            <a:ext cx="79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4"/>
          <p:cNvSpPr/>
          <p:nvPr/>
        </p:nvSpPr>
        <p:spPr>
          <a:xfrm rot="-209359">
            <a:off x="11012235" y="2721666"/>
            <a:ext cx="226355" cy="413448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 flipH="1">
            <a:off x="11245347" y="1114238"/>
            <a:ext cx="230068" cy="537476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 rot="-129665">
            <a:off x="10993094" y="1358316"/>
            <a:ext cx="292271" cy="5503713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/>
          <p:nvPr/>
        </p:nvSpPr>
        <p:spPr>
          <a:xfrm flipH="1">
            <a:off x="11145960" y="0"/>
            <a:ext cx="1001633" cy="5487490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 rot="-489575">
            <a:off x="10257429" y="1431771"/>
            <a:ext cx="770955" cy="547372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4"/>
          <p:cNvGrpSpPr/>
          <p:nvPr/>
        </p:nvGrpSpPr>
        <p:grpSpPr>
          <a:xfrm rot="607849" flipH="1">
            <a:off x="10886906" y="344336"/>
            <a:ext cx="1207724" cy="1216551"/>
            <a:chOff x="5307255" y="1547438"/>
            <a:chExt cx="1117486" cy="1125654"/>
          </a:xfrm>
        </p:grpSpPr>
        <p:sp>
          <p:nvSpPr>
            <p:cNvPr id="96" name="Google Shape;96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608125" flipH="1">
            <a:off x="11077475" y="1722396"/>
            <a:ext cx="963332" cy="970373"/>
            <a:chOff x="5307255" y="1547438"/>
            <a:chExt cx="1117486" cy="1125654"/>
          </a:xfrm>
        </p:grpSpPr>
        <p:sp>
          <p:nvSpPr>
            <p:cNvPr id="99" name="Google Shape;99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4"/>
          <p:cNvGrpSpPr/>
          <p:nvPr/>
        </p:nvGrpSpPr>
        <p:grpSpPr>
          <a:xfrm rot="608125" flipH="1">
            <a:off x="10418422" y="1014896"/>
            <a:ext cx="963332" cy="970373"/>
            <a:chOff x="5307255" y="1547438"/>
            <a:chExt cx="1117486" cy="1125654"/>
          </a:xfrm>
        </p:grpSpPr>
        <p:sp>
          <p:nvSpPr>
            <p:cNvPr id="102" name="Google Shape;102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608125" flipH="1">
            <a:off x="10358875" y="2245200"/>
            <a:ext cx="963332" cy="970373"/>
            <a:chOff x="5307255" y="1547438"/>
            <a:chExt cx="1117486" cy="1125654"/>
          </a:xfrm>
        </p:grpSpPr>
        <p:sp>
          <p:nvSpPr>
            <p:cNvPr id="105" name="Google Shape;105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608127" flipH="1">
            <a:off x="11265674" y="2680595"/>
            <a:ext cx="835055" cy="841158"/>
            <a:chOff x="5307255" y="1547438"/>
            <a:chExt cx="1117486" cy="1125654"/>
          </a:xfrm>
        </p:grpSpPr>
        <p:sp>
          <p:nvSpPr>
            <p:cNvPr id="108" name="Google Shape;108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607931" flipH="1">
            <a:off x="10646249" y="3247822"/>
            <a:ext cx="1197399" cy="1206151"/>
            <a:chOff x="5307255" y="1547438"/>
            <a:chExt cx="1117486" cy="1125654"/>
          </a:xfrm>
        </p:grpSpPr>
        <p:sp>
          <p:nvSpPr>
            <p:cNvPr id="111" name="Google Shape;111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607740" flipH="1">
            <a:off x="10459317" y="4348837"/>
            <a:ext cx="934707" cy="941538"/>
            <a:chOff x="5307255" y="1547438"/>
            <a:chExt cx="1117486" cy="1125654"/>
          </a:xfrm>
        </p:grpSpPr>
        <p:sp>
          <p:nvSpPr>
            <p:cNvPr id="114" name="Google Shape;114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607931" flipH="1">
            <a:off x="10665426" y="5235079"/>
            <a:ext cx="1197399" cy="1206151"/>
            <a:chOff x="5307255" y="1547438"/>
            <a:chExt cx="1117486" cy="1125654"/>
          </a:xfrm>
        </p:grpSpPr>
        <p:sp>
          <p:nvSpPr>
            <p:cNvPr id="117" name="Google Shape;117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4"/>
          <p:cNvGrpSpPr/>
          <p:nvPr/>
        </p:nvGrpSpPr>
        <p:grpSpPr>
          <a:xfrm rot="608127" flipH="1">
            <a:off x="11254571" y="4262123"/>
            <a:ext cx="835055" cy="841158"/>
            <a:chOff x="5307255" y="1547438"/>
            <a:chExt cx="1117486" cy="1125654"/>
          </a:xfrm>
        </p:grpSpPr>
        <p:sp>
          <p:nvSpPr>
            <p:cNvPr id="120" name="Google Shape;120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2018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3826000" y="3047250"/>
            <a:ext cx="72126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 rot="648264" flipH="1">
            <a:off x="2036631" y="1896555"/>
            <a:ext cx="748359" cy="434445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 rot="159780">
            <a:off x="456008" y="1427871"/>
            <a:ext cx="1207753" cy="4342227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 rot="-1545250" flipH="1">
            <a:off x="241929" y="2094991"/>
            <a:ext cx="2782443" cy="4325244"/>
            <a:chOff x="5781674" y="547101"/>
            <a:chExt cx="2605044" cy="4089732"/>
          </a:xfrm>
        </p:grpSpPr>
        <p:sp>
          <p:nvSpPr>
            <p:cNvPr id="128" name="Google Shape;128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" name="Google Shape;129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0" name="Google Shape;130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" name="Google Shape;132;p5"/>
          <p:cNvSpPr/>
          <p:nvPr/>
        </p:nvSpPr>
        <p:spPr>
          <a:xfrm rot="5776094">
            <a:off x="-165194" y="3859181"/>
            <a:ext cx="3924007" cy="1079423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 rot="-6131143" flipH="1">
            <a:off x="-596650" y="3591209"/>
            <a:ext cx="2748577" cy="881759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5"/>
          <p:cNvGrpSpPr/>
          <p:nvPr/>
        </p:nvGrpSpPr>
        <p:grpSpPr>
          <a:xfrm rot="-347622" flipH="1">
            <a:off x="1147280" y="3810469"/>
            <a:ext cx="1894165" cy="2973703"/>
            <a:chOff x="5781674" y="547101"/>
            <a:chExt cx="2605044" cy="4089732"/>
          </a:xfrm>
        </p:grpSpPr>
        <p:sp>
          <p:nvSpPr>
            <p:cNvPr id="135" name="Google Shape;135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" name="Google Shape;136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7" name="Google Shape;137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9" name="Google Shape;139;p5"/>
          <p:cNvSpPr/>
          <p:nvPr/>
        </p:nvSpPr>
        <p:spPr>
          <a:xfrm rot="-777684">
            <a:off x="446973" y="3979515"/>
            <a:ext cx="1088281" cy="3095371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5"/>
          <p:cNvGrpSpPr/>
          <p:nvPr/>
        </p:nvGrpSpPr>
        <p:grpSpPr>
          <a:xfrm rot="-156809">
            <a:off x="42922" y="4543298"/>
            <a:ext cx="1760155" cy="2605440"/>
            <a:chOff x="3959902" y="4082354"/>
            <a:chExt cx="1760083" cy="2605335"/>
          </a:xfrm>
        </p:grpSpPr>
        <p:sp>
          <p:nvSpPr>
            <p:cNvPr id="141" name="Google Shape;141;p5"/>
            <p:cNvSpPr/>
            <p:nvPr/>
          </p:nvSpPr>
          <p:spPr>
            <a:xfrm rot="-675222" flipH="1">
              <a:off x="4467664" y="4369220"/>
              <a:ext cx="1043970" cy="2238117"/>
            </a:xfrm>
            <a:custGeom>
              <a:avLst/>
              <a:gdLst/>
              <a:ahLst/>
              <a:cxnLst/>
              <a:rect l="l" t="t" r="r" b="b"/>
              <a:pathLst>
                <a:path w="1044793" h="2239882" extrusionOk="0">
                  <a:moveTo>
                    <a:pt x="398175" y="0"/>
                  </a:moveTo>
                  <a:cubicBezTo>
                    <a:pt x="490894" y="53960"/>
                    <a:pt x="538275" y="144853"/>
                    <a:pt x="541157" y="227561"/>
                  </a:cubicBezTo>
                  <a:cubicBezTo>
                    <a:pt x="543319" y="289592"/>
                    <a:pt x="602864" y="363290"/>
                    <a:pt x="641869" y="394063"/>
                  </a:cubicBezTo>
                  <a:lnTo>
                    <a:pt x="659358" y="402692"/>
                  </a:lnTo>
                  <a:lnTo>
                    <a:pt x="562479" y="588915"/>
                  </a:lnTo>
                  <a:cubicBezTo>
                    <a:pt x="542646" y="630701"/>
                    <a:pt x="523303" y="673770"/>
                    <a:pt x="504913" y="717817"/>
                  </a:cubicBezTo>
                  <a:lnTo>
                    <a:pt x="460240" y="833946"/>
                  </a:lnTo>
                  <a:lnTo>
                    <a:pt x="457242" y="784886"/>
                  </a:lnTo>
                  <a:cubicBezTo>
                    <a:pt x="452943" y="762334"/>
                    <a:pt x="445377" y="741120"/>
                    <a:pt x="433456" y="724478"/>
                  </a:cubicBezTo>
                  <a:cubicBezTo>
                    <a:pt x="385770" y="657910"/>
                    <a:pt x="294240" y="563990"/>
                    <a:pt x="151000" y="537289"/>
                  </a:cubicBezTo>
                  <a:cubicBezTo>
                    <a:pt x="245426" y="588205"/>
                    <a:pt x="295739" y="677507"/>
                    <a:pt x="301311" y="760078"/>
                  </a:cubicBezTo>
                  <a:cubicBezTo>
                    <a:pt x="305489" y="822006"/>
                    <a:pt x="367400" y="893729"/>
                    <a:pt x="407385" y="923216"/>
                  </a:cubicBezTo>
                  <a:lnTo>
                    <a:pt x="427463" y="932322"/>
                  </a:lnTo>
                  <a:lnTo>
                    <a:pt x="403333" y="1007459"/>
                  </a:lnTo>
                  <a:lnTo>
                    <a:pt x="371658" y="1119165"/>
                  </a:lnTo>
                  <a:lnTo>
                    <a:pt x="346514" y="1159762"/>
                  </a:lnTo>
                  <a:cubicBezTo>
                    <a:pt x="340117" y="1174001"/>
                    <a:pt x="337885" y="1185058"/>
                    <a:pt x="341098" y="1189769"/>
                  </a:cubicBezTo>
                  <a:lnTo>
                    <a:pt x="350305" y="1194829"/>
                  </a:lnTo>
                  <a:lnTo>
                    <a:pt x="299442" y="1389685"/>
                  </a:lnTo>
                  <a:lnTo>
                    <a:pt x="296897" y="1400082"/>
                  </a:lnTo>
                  <a:lnTo>
                    <a:pt x="291721" y="1379526"/>
                  </a:lnTo>
                  <a:cubicBezTo>
                    <a:pt x="288059" y="1369228"/>
                    <a:pt x="283426" y="1359645"/>
                    <a:pt x="277675" y="1351177"/>
                  </a:cubicBezTo>
                  <a:cubicBezTo>
                    <a:pt x="231673" y="1283435"/>
                    <a:pt x="142526" y="1187250"/>
                    <a:pt x="0" y="1156968"/>
                  </a:cubicBezTo>
                  <a:cubicBezTo>
                    <a:pt x="93120" y="1210234"/>
                    <a:pt x="141179" y="1300769"/>
                    <a:pt x="144679" y="1383454"/>
                  </a:cubicBezTo>
                  <a:cubicBezTo>
                    <a:pt x="147305" y="1445467"/>
                    <a:pt x="207399" y="1518719"/>
                    <a:pt x="246633" y="1549199"/>
                  </a:cubicBezTo>
                  <a:lnTo>
                    <a:pt x="258943" y="1555159"/>
                  </a:lnTo>
                  <a:lnTo>
                    <a:pt x="237009" y="1644782"/>
                  </a:lnTo>
                  <a:cubicBezTo>
                    <a:pt x="177150" y="1896446"/>
                    <a:pt x="126879" y="2126659"/>
                    <a:pt x="102953" y="2235042"/>
                  </a:cubicBezTo>
                  <a:lnTo>
                    <a:pt x="146832" y="2239882"/>
                  </a:lnTo>
                  <a:cubicBezTo>
                    <a:pt x="170203" y="2156446"/>
                    <a:pt x="205219" y="1996949"/>
                    <a:pt x="246325" y="1811504"/>
                  </a:cubicBezTo>
                  <a:lnTo>
                    <a:pt x="248981" y="1799696"/>
                  </a:lnTo>
                  <a:lnTo>
                    <a:pt x="254588" y="1800579"/>
                  </a:lnTo>
                  <a:cubicBezTo>
                    <a:pt x="304137" y="1804231"/>
                    <a:pt x="397825" y="1790102"/>
                    <a:pt x="441316" y="1745819"/>
                  </a:cubicBezTo>
                  <a:cubicBezTo>
                    <a:pt x="499305" y="1686774"/>
                    <a:pt x="595637" y="1651751"/>
                    <a:pt x="700456" y="1674584"/>
                  </a:cubicBezTo>
                  <a:cubicBezTo>
                    <a:pt x="574352" y="1601589"/>
                    <a:pt x="443730" y="1613282"/>
                    <a:pt x="364195" y="1632761"/>
                  </a:cubicBezTo>
                  <a:cubicBezTo>
                    <a:pt x="344312" y="1637630"/>
                    <a:pt x="324757" y="1648806"/>
                    <a:pt x="306811" y="1663125"/>
                  </a:cubicBezTo>
                  <a:lnTo>
                    <a:pt x="271512" y="1699524"/>
                  </a:lnTo>
                  <a:lnTo>
                    <a:pt x="311858" y="1520141"/>
                  </a:lnTo>
                  <a:cubicBezTo>
                    <a:pt x="334762" y="1420710"/>
                    <a:pt x="358494" y="1321056"/>
                    <a:pt x="382360" y="1227443"/>
                  </a:cubicBezTo>
                  <a:lnTo>
                    <a:pt x="389993" y="1199070"/>
                  </a:lnTo>
                  <a:lnTo>
                    <a:pt x="400455" y="1199177"/>
                  </a:lnTo>
                  <a:cubicBezTo>
                    <a:pt x="451823" y="1196995"/>
                    <a:pt x="522924" y="1181033"/>
                    <a:pt x="559167" y="1144131"/>
                  </a:cubicBezTo>
                  <a:cubicBezTo>
                    <a:pt x="617156" y="1085086"/>
                    <a:pt x="713487" y="1050062"/>
                    <a:pt x="818307" y="1072896"/>
                  </a:cubicBezTo>
                  <a:cubicBezTo>
                    <a:pt x="692202" y="999901"/>
                    <a:pt x="561581" y="1011593"/>
                    <a:pt x="482046" y="1031072"/>
                  </a:cubicBezTo>
                  <a:lnTo>
                    <a:pt x="427415" y="1059980"/>
                  </a:lnTo>
                  <a:lnTo>
                    <a:pt x="430064" y="1050131"/>
                  </a:lnTo>
                  <a:cubicBezTo>
                    <a:pt x="445888" y="994949"/>
                    <a:pt x="461566" y="944309"/>
                    <a:pt x="476892" y="900065"/>
                  </a:cubicBezTo>
                  <a:cubicBezTo>
                    <a:pt x="507543" y="811580"/>
                    <a:pt x="544104" y="727288"/>
                    <a:pt x="582733" y="648388"/>
                  </a:cubicBezTo>
                  <a:lnTo>
                    <a:pt x="591905" y="631376"/>
                  </a:lnTo>
                  <a:lnTo>
                    <a:pt x="598925" y="632482"/>
                  </a:lnTo>
                  <a:cubicBezTo>
                    <a:pt x="648473" y="636134"/>
                    <a:pt x="742161" y="622005"/>
                    <a:pt x="785653" y="577722"/>
                  </a:cubicBezTo>
                  <a:cubicBezTo>
                    <a:pt x="843642" y="518677"/>
                    <a:pt x="939973" y="483654"/>
                    <a:pt x="1044793" y="506487"/>
                  </a:cubicBezTo>
                  <a:cubicBezTo>
                    <a:pt x="918688" y="433492"/>
                    <a:pt x="788066" y="445185"/>
                    <a:pt x="708532" y="464664"/>
                  </a:cubicBezTo>
                  <a:lnTo>
                    <a:pt x="671110" y="484465"/>
                  </a:lnTo>
                  <a:lnTo>
                    <a:pt x="700979" y="429063"/>
                  </a:lnTo>
                  <a:cubicBezTo>
                    <a:pt x="778821" y="295227"/>
                    <a:pt x="849563" y="187751"/>
                    <a:pt x="882467" y="116218"/>
                  </a:cubicBezTo>
                  <a:lnTo>
                    <a:pt x="871738" y="41668"/>
                  </a:lnTo>
                  <a:cubicBezTo>
                    <a:pt x="844901" y="87691"/>
                    <a:pt x="797334" y="161824"/>
                    <a:pt x="741604" y="255792"/>
                  </a:cubicBezTo>
                  <a:lnTo>
                    <a:pt x="696759" y="333336"/>
                  </a:lnTo>
                  <a:lnTo>
                    <a:pt x="698154" y="325969"/>
                  </a:lnTo>
                  <a:cubicBezTo>
                    <a:pt x="701877" y="282074"/>
                    <a:pt x="697138" y="230321"/>
                    <a:pt x="674391" y="196279"/>
                  </a:cubicBezTo>
                  <a:cubicBezTo>
                    <a:pt x="628897" y="128195"/>
                    <a:pt x="540471" y="31347"/>
                    <a:pt x="398175" y="0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 rot="-1374346">
              <a:off x="4028299" y="4168843"/>
              <a:ext cx="537742" cy="460238"/>
            </a:xfrm>
            <a:custGeom>
              <a:avLst/>
              <a:gdLst/>
              <a:ahLst/>
              <a:cxnLst/>
              <a:rect l="l" t="t" r="r" b="b"/>
              <a:pathLst>
                <a:path w="558128" h="534914" extrusionOk="0">
                  <a:moveTo>
                    <a:pt x="321454" y="0"/>
                  </a:moveTo>
                  <a:cubicBezTo>
                    <a:pt x="351415" y="0"/>
                    <a:pt x="378539" y="12144"/>
                    <a:pt x="398173" y="31778"/>
                  </a:cubicBezTo>
                  <a:lnTo>
                    <a:pt x="404781" y="41579"/>
                  </a:lnTo>
                  <a:lnTo>
                    <a:pt x="407399" y="39814"/>
                  </a:lnTo>
                  <a:cubicBezTo>
                    <a:pt x="420380" y="34324"/>
                    <a:pt x="434651" y="31288"/>
                    <a:pt x="449631" y="31288"/>
                  </a:cubicBezTo>
                  <a:cubicBezTo>
                    <a:pt x="509552" y="31288"/>
                    <a:pt x="558128" y="79864"/>
                    <a:pt x="558128" y="139785"/>
                  </a:cubicBezTo>
                  <a:cubicBezTo>
                    <a:pt x="558128" y="162256"/>
                    <a:pt x="551297" y="183131"/>
                    <a:pt x="539598" y="200447"/>
                  </a:cubicBezTo>
                  <a:lnTo>
                    <a:pt x="527971" y="213243"/>
                  </a:lnTo>
                  <a:lnTo>
                    <a:pt x="544556" y="237841"/>
                  </a:lnTo>
                  <a:cubicBezTo>
                    <a:pt x="550046" y="250822"/>
                    <a:pt x="553082" y="265093"/>
                    <a:pt x="553082" y="280073"/>
                  </a:cubicBezTo>
                  <a:cubicBezTo>
                    <a:pt x="553082" y="325014"/>
                    <a:pt x="525758" y="363573"/>
                    <a:pt x="486817" y="380044"/>
                  </a:cubicBezTo>
                  <a:lnTo>
                    <a:pt x="455184" y="386430"/>
                  </a:lnTo>
                  <a:lnTo>
                    <a:pt x="463257" y="426417"/>
                  </a:lnTo>
                  <a:cubicBezTo>
                    <a:pt x="463257" y="486338"/>
                    <a:pt x="414681" y="534914"/>
                    <a:pt x="354760" y="534914"/>
                  </a:cubicBezTo>
                  <a:cubicBezTo>
                    <a:pt x="324800" y="534914"/>
                    <a:pt x="297675" y="522770"/>
                    <a:pt x="278041" y="503136"/>
                  </a:cubicBezTo>
                  <a:lnTo>
                    <a:pt x="264452" y="482980"/>
                  </a:lnTo>
                  <a:lnTo>
                    <a:pt x="234499" y="503175"/>
                  </a:lnTo>
                  <a:cubicBezTo>
                    <a:pt x="221518" y="508665"/>
                    <a:pt x="207247" y="511701"/>
                    <a:pt x="192267" y="511701"/>
                  </a:cubicBezTo>
                  <a:cubicBezTo>
                    <a:pt x="132346" y="511701"/>
                    <a:pt x="83770" y="463125"/>
                    <a:pt x="83770" y="403204"/>
                  </a:cubicBezTo>
                  <a:lnTo>
                    <a:pt x="87094" y="381221"/>
                  </a:lnTo>
                  <a:lnTo>
                    <a:pt x="66265" y="377016"/>
                  </a:lnTo>
                  <a:cubicBezTo>
                    <a:pt x="27324" y="360545"/>
                    <a:pt x="0" y="321986"/>
                    <a:pt x="0" y="277045"/>
                  </a:cubicBezTo>
                  <a:cubicBezTo>
                    <a:pt x="0" y="247085"/>
                    <a:pt x="12144" y="219960"/>
                    <a:pt x="31778" y="200326"/>
                  </a:cubicBezTo>
                  <a:lnTo>
                    <a:pt x="55047" y="184638"/>
                  </a:lnTo>
                  <a:lnTo>
                    <a:pt x="54332" y="183150"/>
                  </a:lnTo>
                  <a:cubicBezTo>
                    <a:pt x="51162" y="172958"/>
                    <a:pt x="49454" y="162121"/>
                    <a:pt x="49454" y="150886"/>
                  </a:cubicBezTo>
                  <a:cubicBezTo>
                    <a:pt x="49454" y="90965"/>
                    <a:pt x="98030" y="42389"/>
                    <a:pt x="157951" y="42389"/>
                  </a:cubicBezTo>
                  <a:cubicBezTo>
                    <a:pt x="180421" y="42389"/>
                    <a:pt x="201296" y="49220"/>
                    <a:pt x="218613" y="60919"/>
                  </a:cubicBezTo>
                  <a:lnTo>
                    <a:pt x="222628" y="64567"/>
                  </a:lnTo>
                  <a:lnTo>
                    <a:pt x="244735" y="31778"/>
                  </a:lnTo>
                  <a:cubicBezTo>
                    <a:pt x="264369" y="12144"/>
                    <a:pt x="291494" y="0"/>
                    <a:pt x="3214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5"/>
          <p:cNvGrpSpPr/>
          <p:nvPr/>
        </p:nvGrpSpPr>
        <p:grpSpPr>
          <a:xfrm rot="215344">
            <a:off x="680965" y="3959987"/>
            <a:ext cx="1575177" cy="2973419"/>
            <a:chOff x="6812776" y="643385"/>
            <a:chExt cx="1603353" cy="3026606"/>
          </a:xfrm>
        </p:grpSpPr>
        <p:sp>
          <p:nvSpPr>
            <p:cNvPr id="144" name="Google Shape;144;p5"/>
            <p:cNvSpPr/>
            <p:nvPr/>
          </p:nvSpPr>
          <p:spPr>
            <a:xfrm rot="-5995998" flipH="1">
              <a:off x="6360430" y="1774043"/>
              <a:ext cx="2683615" cy="979539"/>
            </a:xfrm>
            <a:custGeom>
              <a:avLst/>
              <a:gdLst/>
              <a:ahLst/>
              <a:cxnLst/>
              <a:rect l="l" t="t" r="r" b="b"/>
              <a:pathLst>
                <a:path w="2683640" h="979548" extrusionOk="0">
                  <a:moveTo>
                    <a:pt x="510" y="530925"/>
                  </a:moveTo>
                  <a:cubicBezTo>
                    <a:pt x="2434" y="548241"/>
                    <a:pt x="9882" y="566175"/>
                    <a:pt x="24246" y="584633"/>
                  </a:cubicBezTo>
                  <a:cubicBezTo>
                    <a:pt x="139163" y="732300"/>
                    <a:pt x="322171" y="430760"/>
                    <a:pt x="367171" y="381500"/>
                  </a:cubicBezTo>
                  <a:lnTo>
                    <a:pt x="362218" y="375221"/>
                  </a:lnTo>
                  <a:lnTo>
                    <a:pt x="468461" y="410496"/>
                  </a:lnTo>
                  <a:lnTo>
                    <a:pt x="643261" y="459981"/>
                  </a:lnTo>
                  <a:lnTo>
                    <a:pt x="611216" y="485315"/>
                  </a:lnTo>
                  <a:cubicBezTo>
                    <a:pt x="515397" y="562502"/>
                    <a:pt x="377837" y="689076"/>
                    <a:pt x="487029" y="777229"/>
                  </a:cubicBezTo>
                  <a:cubicBezTo>
                    <a:pt x="632619" y="894767"/>
                    <a:pt x="741966" y="559415"/>
                    <a:pt x="774534" y="501184"/>
                  </a:cubicBezTo>
                  <a:lnTo>
                    <a:pt x="765295" y="493827"/>
                  </a:lnTo>
                  <a:lnTo>
                    <a:pt x="910308" y="525658"/>
                  </a:lnTo>
                  <a:cubicBezTo>
                    <a:pt x="963334" y="535940"/>
                    <a:pt x="1017223" y="544937"/>
                    <a:pt x="1071529" y="552204"/>
                  </a:cubicBezTo>
                  <a:lnTo>
                    <a:pt x="1111358" y="556466"/>
                  </a:lnTo>
                  <a:lnTo>
                    <a:pt x="1107135" y="563873"/>
                  </a:lnTo>
                  <a:cubicBezTo>
                    <a:pt x="1050280" y="657805"/>
                    <a:pt x="909533" y="876247"/>
                    <a:pt x="1064917" y="927835"/>
                  </a:cubicBezTo>
                  <a:cubicBezTo>
                    <a:pt x="1220302" y="979422"/>
                    <a:pt x="1227996" y="716067"/>
                    <a:pt x="1234229" y="605236"/>
                  </a:cubicBezTo>
                  <a:lnTo>
                    <a:pt x="1237115" y="569922"/>
                  </a:lnTo>
                  <a:lnTo>
                    <a:pt x="1254547" y="571787"/>
                  </a:lnTo>
                  <a:lnTo>
                    <a:pt x="1292670" y="574601"/>
                  </a:lnTo>
                  <a:lnTo>
                    <a:pt x="1293748" y="578766"/>
                  </a:lnTo>
                  <a:lnTo>
                    <a:pt x="1327009" y="577135"/>
                  </a:lnTo>
                  <a:lnTo>
                    <a:pt x="1440949" y="585545"/>
                  </a:lnTo>
                  <a:lnTo>
                    <a:pt x="1541635" y="591018"/>
                  </a:lnTo>
                  <a:lnTo>
                    <a:pt x="1533896" y="611363"/>
                  </a:lnTo>
                  <a:cubicBezTo>
                    <a:pt x="1492197" y="712934"/>
                    <a:pt x="1386796" y="950458"/>
                    <a:pt x="1548275" y="977482"/>
                  </a:cubicBezTo>
                  <a:cubicBezTo>
                    <a:pt x="1709753" y="1004506"/>
                    <a:pt x="1676769" y="743112"/>
                    <a:pt x="1665847" y="632645"/>
                  </a:cubicBezTo>
                  <a:lnTo>
                    <a:pt x="1663252" y="597250"/>
                  </a:lnTo>
                  <a:lnTo>
                    <a:pt x="1737487" y="599923"/>
                  </a:lnTo>
                  <a:lnTo>
                    <a:pt x="1739346" y="604030"/>
                  </a:lnTo>
                  <a:lnTo>
                    <a:pt x="1754873" y="600549"/>
                  </a:lnTo>
                  <a:lnTo>
                    <a:pt x="1973574" y="608422"/>
                  </a:lnTo>
                  <a:lnTo>
                    <a:pt x="1973138" y="609331"/>
                  </a:lnTo>
                  <a:cubicBezTo>
                    <a:pt x="1923129" y="707079"/>
                    <a:pt x="1798322" y="935005"/>
                    <a:pt x="1956990" y="975377"/>
                  </a:cubicBezTo>
                  <a:cubicBezTo>
                    <a:pt x="2115658" y="1015749"/>
                    <a:pt x="2104548" y="752516"/>
                    <a:pt x="2102859" y="641523"/>
                  </a:cubicBezTo>
                  <a:lnTo>
                    <a:pt x="2103154" y="612522"/>
                  </a:lnTo>
                  <a:lnTo>
                    <a:pt x="2252074" y="616063"/>
                  </a:lnTo>
                  <a:cubicBezTo>
                    <a:pt x="2438725" y="619931"/>
                    <a:pt x="2595736" y="621662"/>
                    <a:pt x="2683640" y="622798"/>
                  </a:cubicBezTo>
                  <a:lnTo>
                    <a:pt x="2678927" y="572967"/>
                  </a:lnTo>
                  <a:cubicBezTo>
                    <a:pt x="2613720" y="568469"/>
                    <a:pt x="2509869" y="566003"/>
                    <a:pt x="2384206" y="563981"/>
                  </a:cubicBezTo>
                  <a:lnTo>
                    <a:pt x="2269245" y="562336"/>
                  </a:lnTo>
                  <a:lnTo>
                    <a:pt x="2272834" y="542985"/>
                  </a:lnTo>
                  <a:cubicBezTo>
                    <a:pt x="2295835" y="434388"/>
                    <a:pt x="2357357" y="178205"/>
                    <a:pt x="2193887" y="187311"/>
                  </a:cubicBezTo>
                  <a:cubicBezTo>
                    <a:pt x="2030416" y="196418"/>
                    <a:pt x="2109064" y="444090"/>
                    <a:pt x="2139344" y="549631"/>
                  </a:cubicBezTo>
                  <a:lnTo>
                    <a:pt x="2142151" y="560476"/>
                  </a:lnTo>
                  <a:lnTo>
                    <a:pt x="1958603" y="557654"/>
                  </a:lnTo>
                  <a:lnTo>
                    <a:pt x="1854494" y="555328"/>
                  </a:lnTo>
                  <a:lnTo>
                    <a:pt x="1854658" y="541353"/>
                  </a:lnTo>
                  <a:cubicBezTo>
                    <a:pt x="1858778" y="430424"/>
                    <a:pt x="1875653" y="167498"/>
                    <a:pt x="1716138" y="204384"/>
                  </a:cubicBezTo>
                  <a:cubicBezTo>
                    <a:pt x="1579411" y="236001"/>
                    <a:pt x="1647883" y="409941"/>
                    <a:pt x="1700374" y="521225"/>
                  </a:cubicBezTo>
                  <a:lnTo>
                    <a:pt x="1715256" y="552042"/>
                  </a:lnTo>
                  <a:lnTo>
                    <a:pt x="1503097" y="544450"/>
                  </a:lnTo>
                  <a:lnTo>
                    <a:pt x="1417562" y="539435"/>
                  </a:lnTo>
                  <a:lnTo>
                    <a:pt x="1418069" y="536699"/>
                  </a:lnTo>
                  <a:cubicBezTo>
                    <a:pt x="1441070" y="428102"/>
                    <a:pt x="1502593" y="171920"/>
                    <a:pt x="1339122" y="181026"/>
                  </a:cubicBezTo>
                  <a:cubicBezTo>
                    <a:pt x="1199005" y="188832"/>
                    <a:pt x="1236770" y="371910"/>
                    <a:pt x="1269488" y="490522"/>
                  </a:cubicBezTo>
                  <a:lnTo>
                    <a:pt x="1281007" y="530841"/>
                  </a:lnTo>
                  <a:lnTo>
                    <a:pt x="1118667" y="514830"/>
                  </a:lnTo>
                  <a:lnTo>
                    <a:pt x="979326" y="491753"/>
                  </a:lnTo>
                  <a:lnTo>
                    <a:pt x="982701" y="465604"/>
                  </a:lnTo>
                  <a:cubicBezTo>
                    <a:pt x="999699" y="355906"/>
                    <a:pt x="1047049" y="96729"/>
                    <a:pt x="884326" y="114807"/>
                  </a:cubicBezTo>
                  <a:cubicBezTo>
                    <a:pt x="744849" y="130302"/>
                    <a:pt x="792620" y="311027"/>
                    <a:pt x="831807" y="427662"/>
                  </a:cubicBezTo>
                  <a:lnTo>
                    <a:pt x="843576" y="461659"/>
                  </a:lnTo>
                  <a:lnTo>
                    <a:pt x="815512" y="455234"/>
                  </a:lnTo>
                  <a:lnTo>
                    <a:pt x="590881" y="388039"/>
                  </a:lnTo>
                  <a:lnTo>
                    <a:pt x="598017" y="387193"/>
                  </a:lnTo>
                  <a:cubicBezTo>
                    <a:pt x="600991" y="320539"/>
                    <a:pt x="684609" y="-22134"/>
                    <a:pt x="498948" y="1130"/>
                  </a:cubicBezTo>
                  <a:cubicBezTo>
                    <a:pt x="359702" y="18577"/>
                    <a:pt x="410000" y="198616"/>
                    <a:pt x="450817" y="314689"/>
                  </a:cubicBezTo>
                  <a:lnTo>
                    <a:pt x="462039" y="345693"/>
                  </a:lnTo>
                  <a:lnTo>
                    <a:pt x="426792" y="333539"/>
                  </a:lnTo>
                  <a:cubicBezTo>
                    <a:pt x="314563" y="293996"/>
                    <a:pt x="222166" y="259964"/>
                    <a:pt x="157057" y="244911"/>
                  </a:cubicBezTo>
                  <a:lnTo>
                    <a:pt x="76922" y="273979"/>
                  </a:lnTo>
                  <a:cubicBezTo>
                    <a:pt x="95974" y="280381"/>
                    <a:pt x="119015" y="288621"/>
                    <a:pt x="145599" y="298254"/>
                  </a:cubicBezTo>
                  <a:lnTo>
                    <a:pt x="219605" y="325104"/>
                  </a:lnTo>
                  <a:lnTo>
                    <a:pt x="211788" y="328771"/>
                  </a:lnTo>
                  <a:cubicBezTo>
                    <a:pt x="119364" y="373169"/>
                    <a:pt x="-9110" y="444342"/>
                    <a:pt x="510" y="530925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 rot="8199617">
              <a:off x="6943415" y="691933"/>
              <a:ext cx="347957" cy="518430"/>
            </a:xfrm>
            <a:custGeom>
              <a:avLst/>
              <a:gdLst/>
              <a:ahLst/>
              <a:cxnLst/>
              <a:rect l="l" t="t" r="r" b="b"/>
              <a:pathLst>
                <a:path w="1425735" h="2739746" extrusionOk="0">
                  <a:moveTo>
                    <a:pt x="121841" y="2709471"/>
                  </a:moveTo>
                  <a:cubicBezTo>
                    <a:pt x="223273" y="2258156"/>
                    <a:pt x="-504362" y="-69284"/>
                    <a:pt x="730433" y="1583"/>
                  </a:cubicBezTo>
                  <a:cubicBezTo>
                    <a:pt x="1965228" y="72450"/>
                    <a:pt x="1136161" y="1806842"/>
                    <a:pt x="1339025" y="2709471"/>
                  </a:cubicBezTo>
                  <a:lnTo>
                    <a:pt x="1339025" y="2709471"/>
                  </a:lnTo>
                  <a:cubicBezTo>
                    <a:pt x="1278468" y="2713507"/>
                    <a:pt x="1284523" y="1742586"/>
                    <a:pt x="1157354" y="2721578"/>
                  </a:cubicBezTo>
                  <a:cubicBezTo>
                    <a:pt x="1018074" y="2218961"/>
                    <a:pt x="1048354" y="2146292"/>
                    <a:pt x="939352" y="2691299"/>
                  </a:cubicBezTo>
                  <a:cubicBezTo>
                    <a:pt x="805120" y="2215933"/>
                    <a:pt x="832369" y="2016097"/>
                    <a:pt x="678959" y="2739746"/>
                  </a:cubicBezTo>
                  <a:cubicBezTo>
                    <a:pt x="516466" y="2196758"/>
                    <a:pt x="584086" y="2054449"/>
                    <a:pt x="400399" y="2703411"/>
                  </a:cubicBezTo>
                  <a:cubicBezTo>
                    <a:pt x="269194" y="2008025"/>
                    <a:pt x="249010" y="2359253"/>
                    <a:pt x="121841" y="2709471"/>
                  </a:cubicBezTo>
                  <a:lnTo>
                    <a:pt x="121841" y="27094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6441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81505" y="1465462"/>
            <a:ext cx="7442400" cy="4148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68007" y="1779575"/>
            <a:ext cx="6108000" cy="2176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68000" y="3995224"/>
            <a:ext cx="6108000" cy="8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6180175" y="878184"/>
            <a:ext cx="6460464" cy="6489566"/>
            <a:chOff x="6180174" y="878184"/>
            <a:chExt cx="6460464" cy="6489566"/>
          </a:xfrm>
        </p:grpSpPr>
        <p:sp>
          <p:nvSpPr>
            <p:cNvPr id="16" name="Google Shape;16;p2"/>
            <p:cNvSpPr/>
            <p:nvPr/>
          </p:nvSpPr>
          <p:spPr>
            <a:xfrm rot="344030" flipH="1">
              <a:off x="9875716" y="934547"/>
              <a:ext cx="1376064" cy="4947354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" name="Google Shape;17;p2"/>
            <p:cNvGrpSpPr/>
            <p:nvPr/>
          </p:nvGrpSpPr>
          <p:grpSpPr>
            <a:xfrm rot="-554234" flipH="1">
              <a:off x="10040220" y="1580740"/>
              <a:ext cx="2320504" cy="3674996"/>
              <a:chOff x="5819567" y="571221"/>
              <a:chExt cx="2567151" cy="4065613"/>
            </a:xfrm>
          </p:grpSpPr>
          <p:sp>
            <p:nvSpPr>
              <p:cNvPr id="18" name="Google Shape;18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2" name="Google Shape;22;p2"/>
            <p:cNvGrpSpPr/>
            <p:nvPr/>
          </p:nvGrpSpPr>
          <p:grpSpPr>
            <a:xfrm rot="1892412">
              <a:off x="9601838" y="2054866"/>
              <a:ext cx="1979819" cy="4584709"/>
              <a:chOff x="5307255" y="1547438"/>
              <a:chExt cx="1784043" cy="4131344"/>
            </a:xfrm>
          </p:grpSpPr>
          <p:sp>
            <p:nvSpPr>
              <p:cNvPr id="23" name="Google Shape;2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 rot="257247">
              <a:off x="7899558" y="3058236"/>
              <a:ext cx="1946985" cy="3083452"/>
              <a:chOff x="5819567" y="571221"/>
              <a:chExt cx="2567151" cy="4065613"/>
            </a:xfrm>
          </p:grpSpPr>
          <p:sp>
            <p:nvSpPr>
              <p:cNvPr id="27" name="Google Shape;27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" name="Google Shape;28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" name="Google Shape;31;p2"/>
            <p:cNvSpPr/>
            <p:nvPr/>
          </p:nvSpPr>
          <p:spPr>
            <a:xfrm rot="6627563">
              <a:off x="10340761" y="5325919"/>
              <a:ext cx="2476937" cy="79828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-8214325" flipH="1">
              <a:off x="6034335" y="4319925"/>
              <a:ext cx="3226936" cy="84804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-2572734">
              <a:off x="7267228" y="4650544"/>
              <a:ext cx="911246" cy="2776720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" name="Google Shape;34;p2"/>
            <p:cNvGrpSpPr/>
            <p:nvPr/>
          </p:nvGrpSpPr>
          <p:grpSpPr>
            <a:xfrm rot="1125477">
              <a:off x="8875592" y="1693978"/>
              <a:ext cx="2635240" cy="4173446"/>
              <a:chOff x="5819567" y="571221"/>
              <a:chExt cx="2567151" cy="4065613"/>
            </a:xfrm>
          </p:grpSpPr>
          <p:sp>
            <p:nvSpPr>
              <p:cNvPr id="35" name="Google Shape;35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" name="Google Shape;36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37" name="Google Shape;37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9" name="Google Shape;39;p2"/>
            <p:cNvSpPr/>
            <p:nvPr/>
          </p:nvSpPr>
          <p:spPr>
            <a:xfrm rot="-796064">
              <a:off x="8423726" y="2138880"/>
              <a:ext cx="1014688" cy="364810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710374" flipH="1">
              <a:off x="10485909" y="3391085"/>
              <a:ext cx="1011938" cy="3638216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-1187598">
              <a:off x="7887380" y="3255810"/>
              <a:ext cx="1085398" cy="3975598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" name="Google Shape;42;p2"/>
            <p:cNvGrpSpPr/>
            <p:nvPr/>
          </p:nvGrpSpPr>
          <p:grpSpPr>
            <a:xfrm rot="1942817">
              <a:off x="9232819" y="3142389"/>
              <a:ext cx="1612692" cy="3734544"/>
              <a:chOff x="5307255" y="1547438"/>
              <a:chExt cx="1784043" cy="4131344"/>
            </a:xfrm>
          </p:grpSpPr>
          <p:sp>
            <p:nvSpPr>
              <p:cNvPr id="43" name="Google Shape;4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>
              <a:off x="7037692" y="4736779"/>
              <a:ext cx="1591115" cy="2355223"/>
              <a:chOff x="3959902" y="4082354"/>
              <a:chExt cx="1760083" cy="2605335"/>
            </a:xfrm>
          </p:grpSpPr>
          <p:sp>
            <p:nvSpPr>
              <p:cNvPr id="47" name="Google Shape;47;p2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7163686" y="3569300"/>
              <a:ext cx="2050699" cy="3432167"/>
              <a:chOff x="4456559" y="1422328"/>
              <a:chExt cx="2268472" cy="3796644"/>
            </a:xfrm>
          </p:grpSpPr>
          <p:sp>
            <p:nvSpPr>
              <p:cNvPr id="50" name="Google Shape;50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 rot="834281">
              <a:off x="7734703" y="1353017"/>
              <a:ext cx="2355635" cy="5454993"/>
              <a:chOff x="5307255" y="1547438"/>
              <a:chExt cx="1784043" cy="4131344"/>
            </a:xfrm>
          </p:grpSpPr>
          <p:sp>
            <p:nvSpPr>
              <p:cNvPr id="53" name="Google Shape;5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 rot="-834435" flipH="1">
              <a:off x="9165870" y="2277692"/>
              <a:ext cx="1979623" cy="4584254"/>
              <a:chOff x="5307255" y="1547438"/>
              <a:chExt cx="1784043" cy="4131344"/>
            </a:xfrm>
          </p:grpSpPr>
          <p:sp>
            <p:nvSpPr>
              <p:cNvPr id="57" name="Google Shape;57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 rot="440741">
              <a:off x="7949412" y="3577402"/>
              <a:ext cx="1465127" cy="3392826"/>
              <a:chOff x="5307255" y="1547438"/>
              <a:chExt cx="1784043" cy="4131344"/>
            </a:xfrm>
          </p:grpSpPr>
          <p:sp>
            <p:nvSpPr>
              <p:cNvPr id="61" name="Google Shape;61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 rot="440421">
              <a:off x="8468708" y="2741713"/>
              <a:ext cx="1768505" cy="4106792"/>
              <a:chOff x="5307255" y="1547438"/>
              <a:chExt cx="1786162" cy="4147796"/>
            </a:xfrm>
          </p:grpSpPr>
          <p:sp>
            <p:nvSpPr>
              <p:cNvPr id="65" name="Google Shape;65;p2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2"/>
            <p:cNvGrpSpPr/>
            <p:nvPr/>
          </p:nvGrpSpPr>
          <p:grpSpPr>
            <a:xfrm flipH="1">
              <a:off x="10587364" y="4300671"/>
              <a:ext cx="1622865" cy="2716119"/>
              <a:chOff x="4456559" y="1422328"/>
              <a:chExt cx="2268472" cy="3796644"/>
            </a:xfrm>
          </p:grpSpPr>
          <p:sp>
            <p:nvSpPr>
              <p:cNvPr id="69" name="Google Shape;69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 rot="761656">
              <a:off x="8791141" y="3713153"/>
              <a:ext cx="1758409" cy="3319301"/>
              <a:chOff x="6812776" y="643385"/>
              <a:chExt cx="1603353" cy="3026606"/>
            </a:xfrm>
          </p:grpSpPr>
          <p:sp>
            <p:nvSpPr>
              <p:cNvPr id="72" name="Google Shape;72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 rot="608095" flipH="1">
              <a:off x="11518157" y="3602726"/>
              <a:ext cx="879553" cy="885982"/>
              <a:chOff x="5307255" y="1547438"/>
              <a:chExt cx="1117486" cy="1125654"/>
            </a:xfrm>
          </p:grpSpPr>
          <p:sp>
            <p:nvSpPr>
              <p:cNvPr id="75" name="Google Shape;75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 flipH="1">
              <a:off x="9952610" y="2916584"/>
              <a:ext cx="2218083" cy="4183238"/>
              <a:chOff x="6811613" y="643921"/>
              <a:chExt cx="1604516" cy="3026069"/>
            </a:xfrm>
          </p:grpSpPr>
          <p:sp>
            <p:nvSpPr>
              <p:cNvPr id="78" name="Google Shape;78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8199617">
                <a:off x="6949089" y="675044"/>
                <a:ext cx="297059" cy="518130"/>
              </a:xfrm>
              <a:custGeom>
                <a:avLst/>
                <a:gdLst/>
                <a:ahLst/>
                <a:cxnLst/>
                <a:rect l="l" t="t" r="r" b="b"/>
                <a:pathLst>
                  <a:path w="1217184" h="2738163" extrusionOk="0">
                    <a:moveTo>
                      <a:pt x="0" y="2707888"/>
                    </a:moveTo>
                    <a:cubicBezTo>
                      <a:pt x="101432" y="2256573"/>
                      <a:pt x="-157119" y="33114"/>
                      <a:pt x="608592" y="0"/>
                    </a:cubicBezTo>
                    <a:cubicBezTo>
                      <a:pt x="1452777" y="188745"/>
                      <a:pt x="1014320" y="1805259"/>
                      <a:pt x="1217184" y="2707888"/>
                    </a:cubicBezTo>
                    <a:lnTo>
                      <a:pt x="1217184" y="2707888"/>
                    </a:lnTo>
                    <a:cubicBezTo>
                      <a:pt x="1156627" y="2711924"/>
                      <a:pt x="1162682" y="1741003"/>
                      <a:pt x="1035513" y="2719995"/>
                    </a:cubicBezTo>
                    <a:cubicBezTo>
                      <a:pt x="896233" y="2217378"/>
                      <a:pt x="926513" y="2144709"/>
                      <a:pt x="817511" y="2689716"/>
                    </a:cubicBezTo>
                    <a:cubicBezTo>
                      <a:pt x="683279" y="2214350"/>
                      <a:pt x="710528" y="2014514"/>
                      <a:pt x="557118" y="2738163"/>
                    </a:cubicBezTo>
                    <a:cubicBezTo>
                      <a:pt x="394625" y="2195175"/>
                      <a:pt x="462245" y="2052866"/>
                      <a:pt x="278558" y="2701828"/>
                    </a:cubicBezTo>
                    <a:cubicBezTo>
                      <a:pt x="147353" y="2006442"/>
                      <a:pt x="127169" y="2357670"/>
                      <a:pt x="0" y="2707888"/>
                    </a:cubicBezTo>
                    <a:lnTo>
                      <a:pt x="0" y="27078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1094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/>
          <p:nvPr/>
        </p:nvSpPr>
        <p:spPr>
          <a:xfrm flipH="1">
            <a:off x="878054" y="593453"/>
            <a:ext cx="10929900" cy="609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5368601" y="8981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body" idx="1"/>
          </p:nvPr>
        </p:nvSpPr>
        <p:spPr>
          <a:xfrm>
            <a:off x="5368601" y="33777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1pPr>
            <a:lvl2pPr marL="685800" lvl="1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lnSpc>
                <a:spcPct val="115000"/>
              </a:lnSpc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2"/>
          </p:nvPr>
        </p:nvSpPr>
        <p:spPr>
          <a:xfrm>
            <a:off x="5368601" y="20338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lt2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575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575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575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575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575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575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575"/>
              </a:spcBef>
              <a:spcAft>
                <a:spcPts val="1575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2731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1570275" y="1536641"/>
            <a:ext cx="7981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95275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685800" lvl="1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1570275" y="593375"/>
            <a:ext cx="79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4"/>
          <p:cNvSpPr/>
          <p:nvPr/>
        </p:nvSpPr>
        <p:spPr>
          <a:xfrm rot="-209359">
            <a:off x="11012235" y="2721666"/>
            <a:ext cx="226355" cy="413448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 flipH="1">
            <a:off x="11245347" y="1114238"/>
            <a:ext cx="230068" cy="537476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 rot="-129665">
            <a:off x="10993094" y="1358316"/>
            <a:ext cx="292271" cy="5503713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/>
          <p:nvPr/>
        </p:nvSpPr>
        <p:spPr>
          <a:xfrm flipH="1">
            <a:off x="11145960" y="0"/>
            <a:ext cx="1001633" cy="5487490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 rot="-489575">
            <a:off x="10257429" y="1431771"/>
            <a:ext cx="770955" cy="547372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4"/>
          <p:cNvGrpSpPr/>
          <p:nvPr/>
        </p:nvGrpSpPr>
        <p:grpSpPr>
          <a:xfrm rot="607849" flipH="1">
            <a:off x="10886906" y="344336"/>
            <a:ext cx="1207724" cy="1216551"/>
            <a:chOff x="5307255" y="1547438"/>
            <a:chExt cx="1117486" cy="1125654"/>
          </a:xfrm>
        </p:grpSpPr>
        <p:sp>
          <p:nvSpPr>
            <p:cNvPr id="96" name="Google Shape;96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608125" flipH="1">
            <a:off x="11077475" y="1722396"/>
            <a:ext cx="963332" cy="970373"/>
            <a:chOff x="5307255" y="1547438"/>
            <a:chExt cx="1117486" cy="1125654"/>
          </a:xfrm>
        </p:grpSpPr>
        <p:sp>
          <p:nvSpPr>
            <p:cNvPr id="99" name="Google Shape;99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4"/>
          <p:cNvGrpSpPr/>
          <p:nvPr/>
        </p:nvGrpSpPr>
        <p:grpSpPr>
          <a:xfrm rot="608125" flipH="1">
            <a:off x="10418422" y="1014896"/>
            <a:ext cx="963332" cy="970373"/>
            <a:chOff x="5307255" y="1547438"/>
            <a:chExt cx="1117486" cy="1125654"/>
          </a:xfrm>
        </p:grpSpPr>
        <p:sp>
          <p:nvSpPr>
            <p:cNvPr id="102" name="Google Shape;102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608125" flipH="1">
            <a:off x="10358875" y="2245200"/>
            <a:ext cx="963332" cy="970373"/>
            <a:chOff x="5307255" y="1547438"/>
            <a:chExt cx="1117486" cy="1125654"/>
          </a:xfrm>
        </p:grpSpPr>
        <p:sp>
          <p:nvSpPr>
            <p:cNvPr id="105" name="Google Shape;105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608127" flipH="1">
            <a:off x="11265674" y="2680595"/>
            <a:ext cx="835055" cy="841158"/>
            <a:chOff x="5307255" y="1547438"/>
            <a:chExt cx="1117486" cy="1125654"/>
          </a:xfrm>
        </p:grpSpPr>
        <p:sp>
          <p:nvSpPr>
            <p:cNvPr id="108" name="Google Shape;108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607931" flipH="1">
            <a:off x="10646249" y="3247822"/>
            <a:ext cx="1197399" cy="1206151"/>
            <a:chOff x="5307255" y="1547438"/>
            <a:chExt cx="1117486" cy="1125654"/>
          </a:xfrm>
        </p:grpSpPr>
        <p:sp>
          <p:nvSpPr>
            <p:cNvPr id="111" name="Google Shape;111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607740" flipH="1">
            <a:off x="10459317" y="4348837"/>
            <a:ext cx="934707" cy="941538"/>
            <a:chOff x="5307255" y="1547438"/>
            <a:chExt cx="1117486" cy="1125654"/>
          </a:xfrm>
        </p:grpSpPr>
        <p:sp>
          <p:nvSpPr>
            <p:cNvPr id="114" name="Google Shape;114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607931" flipH="1">
            <a:off x="10665426" y="5235079"/>
            <a:ext cx="1197399" cy="1206151"/>
            <a:chOff x="5307255" y="1547438"/>
            <a:chExt cx="1117486" cy="1125654"/>
          </a:xfrm>
        </p:grpSpPr>
        <p:sp>
          <p:nvSpPr>
            <p:cNvPr id="117" name="Google Shape;117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4"/>
          <p:cNvGrpSpPr/>
          <p:nvPr/>
        </p:nvGrpSpPr>
        <p:grpSpPr>
          <a:xfrm rot="608127" flipH="1">
            <a:off x="11254571" y="4262123"/>
            <a:ext cx="835055" cy="841158"/>
            <a:chOff x="5307255" y="1547438"/>
            <a:chExt cx="1117486" cy="1125654"/>
          </a:xfrm>
        </p:grpSpPr>
        <p:sp>
          <p:nvSpPr>
            <p:cNvPr id="120" name="Google Shape;120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4695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3826000" y="3047250"/>
            <a:ext cx="72126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 rot="648264" flipH="1">
            <a:off x="2036631" y="1896555"/>
            <a:ext cx="748359" cy="434445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 rot="159780">
            <a:off x="456008" y="1427871"/>
            <a:ext cx="1207753" cy="4342227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 rot="-1545250" flipH="1">
            <a:off x="241929" y="2094991"/>
            <a:ext cx="2782443" cy="4325244"/>
            <a:chOff x="5781674" y="547101"/>
            <a:chExt cx="2605044" cy="4089732"/>
          </a:xfrm>
        </p:grpSpPr>
        <p:sp>
          <p:nvSpPr>
            <p:cNvPr id="128" name="Google Shape;128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" name="Google Shape;129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0" name="Google Shape;130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" name="Google Shape;132;p5"/>
          <p:cNvSpPr/>
          <p:nvPr/>
        </p:nvSpPr>
        <p:spPr>
          <a:xfrm rot="5776094">
            <a:off x="-165194" y="3859181"/>
            <a:ext cx="3924007" cy="1079423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 rot="-6131143" flipH="1">
            <a:off x="-596650" y="3591209"/>
            <a:ext cx="2748577" cy="881759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5"/>
          <p:cNvGrpSpPr/>
          <p:nvPr/>
        </p:nvGrpSpPr>
        <p:grpSpPr>
          <a:xfrm rot="-347622" flipH="1">
            <a:off x="1147280" y="3810469"/>
            <a:ext cx="1894165" cy="2973703"/>
            <a:chOff x="5781674" y="547101"/>
            <a:chExt cx="2605044" cy="4089732"/>
          </a:xfrm>
        </p:grpSpPr>
        <p:sp>
          <p:nvSpPr>
            <p:cNvPr id="135" name="Google Shape;135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" name="Google Shape;136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7" name="Google Shape;137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9" name="Google Shape;139;p5"/>
          <p:cNvSpPr/>
          <p:nvPr/>
        </p:nvSpPr>
        <p:spPr>
          <a:xfrm rot="-777684">
            <a:off x="446973" y="3979515"/>
            <a:ext cx="1088281" cy="3095371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5"/>
          <p:cNvGrpSpPr/>
          <p:nvPr/>
        </p:nvGrpSpPr>
        <p:grpSpPr>
          <a:xfrm rot="-156809">
            <a:off x="42922" y="4543298"/>
            <a:ext cx="1760155" cy="2605440"/>
            <a:chOff x="3959902" y="4082354"/>
            <a:chExt cx="1760083" cy="2605335"/>
          </a:xfrm>
        </p:grpSpPr>
        <p:sp>
          <p:nvSpPr>
            <p:cNvPr id="141" name="Google Shape;141;p5"/>
            <p:cNvSpPr/>
            <p:nvPr/>
          </p:nvSpPr>
          <p:spPr>
            <a:xfrm rot="-675222" flipH="1">
              <a:off x="4467664" y="4369220"/>
              <a:ext cx="1043970" cy="2238117"/>
            </a:xfrm>
            <a:custGeom>
              <a:avLst/>
              <a:gdLst/>
              <a:ahLst/>
              <a:cxnLst/>
              <a:rect l="l" t="t" r="r" b="b"/>
              <a:pathLst>
                <a:path w="1044793" h="2239882" extrusionOk="0">
                  <a:moveTo>
                    <a:pt x="398175" y="0"/>
                  </a:moveTo>
                  <a:cubicBezTo>
                    <a:pt x="490894" y="53960"/>
                    <a:pt x="538275" y="144853"/>
                    <a:pt x="541157" y="227561"/>
                  </a:cubicBezTo>
                  <a:cubicBezTo>
                    <a:pt x="543319" y="289592"/>
                    <a:pt x="602864" y="363290"/>
                    <a:pt x="641869" y="394063"/>
                  </a:cubicBezTo>
                  <a:lnTo>
                    <a:pt x="659358" y="402692"/>
                  </a:lnTo>
                  <a:lnTo>
                    <a:pt x="562479" y="588915"/>
                  </a:lnTo>
                  <a:cubicBezTo>
                    <a:pt x="542646" y="630701"/>
                    <a:pt x="523303" y="673770"/>
                    <a:pt x="504913" y="717817"/>
                  </a:cubicBezTo>
                  <a:lnTo>
                    <a:pt x="460240" y="833946"/>
                  </a:lnTo>
                  <a:lnTo>
                    <a:pt x="457242" y="784886"/>
                  </a:lnTo>
                  <a:cubicBezTo>
                    <a:pt x="452943" y="762334"/>
                    <a:pt x="445377" y="741120"/>
                    <a:pt x="433456" y="724478"/>
                  </a:cubicBezTo>
                  <a:cubicBezTo>
                    <a:pt x="385770" y="657910"/>
                    <a:pt x="294240" y="563990"/>
                    <a:pt x="151000" y="537289"/>
                  </a:cubicBezTo>
                  <a:cubicBezTo>
                    <a:pt x="245426" y="588205"/>
                    <a:pt x="295739" y="677507"/>
                    <a:pt x="301311" y="760078"/>
                  </a:cubicBezTo>
                  <a:cubicBezTo>
                    <a:pt x="305489" y="822006"/>
                    <a:pt x="367400" y="893729"/>
                    <a:pt x="407385" y="923216"/>
                  </a:cubicBezTo>
                  <a:lnTo>
                    <a:pt x="427463" y="932322"/>
                  </a:lnTo>
                  <a:lnTo>
                    <a:pt x="403333" y="1007459"/>
                  </a:lnTo>
                  <a:lnTo>
                    <a:pt x="371658" y="1119165"/>
                  </a:lnTo>
                  <a:lnTo>
                    <a:pt x="346514" y="1159762"/>
                  </a:lnTo>
                  <a:cubicBezTo>
                    <a:pt x="340117" y="1174001"/>
                    <a:pt x="337885" y="1185058"/>
                    <a:pt x="341098" y="1189769"/>
                  </a:cubicBezTo>
                  <a:lnTo>
                    <a:pt x="350305" y="1194829"/>
                  </a:lnTo>
                  <a:lnTo>
                    <a:pt x="299442" y="1389685"/>
                  </a:lnTo>
                  <a:lnTo>
                    <a:pt x="296897" y="1400082"/>
                  </a:lnTo>
                  <a:lnTo>
                    <a:pt x="291721" y="1379526"/>
                  </a:lnTo>
                  <a:cubicBezTo>
                    <a:pt x="288059" y="1369228"/>
                    <a:pt x="283426" y="1359645"/>
                    <a:pt x="277675" y="1351177"/>
                  </a:cubicBezTo>
                  <a:cubicBezTo>
                    <a:pt x="231673" y="1283435"/>
                    <a:pt x="142526" y="1187250"/>
                    <a:pt x="0" y="1156968"/>
                  </a:cubicBezTo>
                  <a:cubicBezTo>
                    <a:pt x="93120" y="1210234"/>
                    <a:pt x="141179" y="1300769"/>
                    <a:pt x="144679" y="1383454"/>
                  </a:cubicBezTo>
                  <a:cubicBezTo>
                    <a:pt x="147305" y="1445467"/>
                    <a:pt x="207399" y="1518719"/>
                    <a:pt x="246633" y="1549199"/>
                  </a:cubicBezTo>
                  <a:lnTo>
                    <a:pt x="258943" y="1555159"/>
                  </a:lnTo>
                  <a:lnTo>
                    <a:pt x="237009" y="1644782"/>
                  </a:lnTo>
                  <a:cubicBezTo>
                    <a:pt x="177150" y="1896446"/>
                    <a:pt x="126879" y="2126659"/>
                    <a:pt x="102953" y="2235042"/>
                  </a:cubicBezTo>
                  <a:lnTo>
                    <a:pt x="146832" y="2239882"/>
                  </a:lnTo>
                  <a:cubicBezTo>
                    <a:pt x="170203" y="2156446"/>
                    <a:pt x="205219" y="1996949"/>
                    <a:pt x="246325" y="1811504"/>
                  </a:cubicBezTo>
                  <a:lnTo>
                    <a:pt x="248981" y="1799696"/>
                  </a:lnTo>
                  <a:lnTo>
                    <a:pt x="254588" y="1800579"/>
                  </a:lnTo>
                  <a:cubicBezTo>
                    <a:pt x="304137" y="1804231"/>
                    <a:pt x="397825" y="1790102"/>
                    <a:pt x="441316" y="1745819"/>
                  </a:cubicBezTo>
                  <a:cubicBezTo>
                    <a:pt x="499305" y="1686774"/>
                    <a:pt x="595637" y="1651751"/>
                    <a:pt x="700456" y="1674584"/>
                  </a:cubicBezTo>
                  <a:cubicBezTo>
                    <a:pt x="574352" y="1601589"/>
                    <a:pt x="443730" y="1613282"/>
                    <a:pt x="364195" y="1632761"/>
                  </a:cubicBezTo>
                  <a:cubicBezTo>
                    <a:pt x="344312" y="1637630"/>
                    <a:pt x="324757" y="1648806"/>
                    <a:pt x="306811" y="1663125"/>
                  </a:cubicBezTo>
                  <a:lnTo>
                    <a:pt x="271512" y="1699524"/>
                  </a:lnTo>
                  <a:lnTo>
                    <a:pt x="311858" y="1520141"/>
                  </a:lnTo>
                  <a:cubicBezTo>
                    <a:pt x="334762" y="1420710"/>
                    <a:pt x="358494" y="1321056"/>
                    <a:pt x="382360" y="1227443"/>
                  </a:cubicBezTo>
                  <a:lnTo>
                    <a:pt x="389993" y="1199070"/>
                  </a:lnTo>
                  <a:lnTo>
                    <a:pt x="400455" y="1199177"/>
                  </a:lnTo>
                  <a:cubicBezTo>
                    <a:pt x="451823" y="1196995"/>
                    <a:pt x="522924" y="1181033"/>
                    <a:pt x="559167" y="1144131"/>
                  </a:cubicBezTo>
                  <a:cubicBezTo>
                    <a:pt x="617156" y="1085086"/>
                    <a:pt x="713487" y="1050062"/>
                    <a:pt x="818307" y="1072896"/>
                  </a:cubicBezTo>
                  <a:cubicBezTo>
                    <a:pt x="692202" y="999901"/>
                    <a:pt x="561581" y="1011593"/>
                    <a:pt x="482046" y="1031072"/>
                  </a:cubicBezTo>
                  <a:lnTo>
                    <a:pt x="427415" y="1059980"/>
                  </a:lnTo>
                  <a:lnTo>
                    <a:pt x="430064" y="1050131"/>
                  </a:lnTo>
                  <a:cubicBezTo>
                    <a:pt x="445888" y="994949"/>
                    <a:pt x="461566" y="944309"/>
                    <a:pt x="476892" y="900065"/>
                  </a:cubicBezTo>
                  <a:cubicBezTo>
                    <a:pt x="507543" y="811580"/>
                    <a:pt x="544104" y="727288"/>
                    <a:pt x="582733" y="648388"/>
                  </a:cubicBezTo>
                  <a:lnTo>
                    <a:pt x="591905" y="631376"/>
                  </a:lnTo>
                  <a:lnTo>
                    <a:pt x="598925" y="632482"/>
                  </a:lnTo>
                  <a:cubicBezTo>
                    <a:pt x="648473" y="636134"/>
                    <a:pt x="742161" y="622005"/>
                    <a:pt x="785653" y="577722"/>
                  </a:cubicBezTo>
                  <a:cubicBezTo>
                    <a:pt x="843642" y="518677"/>
                    <a:pt x="939973" y="483654"/>
                    <a:pt x="1044793" y="506487"/>
                  </a:cubicBezTo>
                  <a:cubicBezTo>
                    <a:pt x="918688" y="433492"/>
                    <a:pt x="788066" y="445185"/>
                    <a:pt x="708532" y="464664"/>
                  </a:cubicBezTo>
                  <a:lnTo>
                    <a:pt x="671110" y="484465"/>
                  </a:lnTo>
                  <a:lnTo>
                    <a:pt x="700979" y="429063"/>
                  </a:lnTo>
                  <a:cubicBezTo>
                    <a:pt x="778821" y="295227"/>
                    <a:pt x="849563" y="187751"/>
                    <a:pt x="882467" y="116218"/>
                  </a:cubicBezTo>
                  <a:lnTo>
                    <a:pt x="871738" y="41668"/>
                  </a:lnTo>
                  <a:cubicBezTo>
                    <a:pt x="844901" y="87691"/>
                    <a:pt x="797334" y="161824"/>
                    <a:pt x="741604" y="255792"/>
                  </a:cubicBezTo>
                  <a:lnTo>
                    <a:pt x="696759" y="333336"/>
                  </a:lnTo>
                  <a:lnTo>
                    <a:pt x="698154" y="325969"/>
                  </a:lnTo>
                  <a:cubicBezTo>
                    <a:pt x="701877" y="282074"/>
                    <a:pt x="697138" y="230321"/>
                    <a:pt x="674391" y="196279"/>
                  </a:cubicBezTo>
                  <a:cubicBezTo>
                    <a:pt x="628897" y="128195"/>
                    <a:pt x="540471" y="31347"/>
                    <a:pt x="398175" y="0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 rot="-1374346">
              <a:off x="4028299" y="4168843"/>
              <a:ext cx="537742" cy="460238"/>
            </a:xfrm>
            <a:custGeom>
              <a:avLst/>
              <a:gdLst/>
              <a:ahLst/>
              <a:cxnLst/>
              <a:rect l="l" t="t" r="r" b="b"/>
              <a:pathLst>
                <a:path w="558128" h="534914" extrusionOk="0">
                  <a:moveTo>
                    <a:pt x="321454" y="0"/>
                  </a:moveTo>
                  <a:cubicBezTo>
                    <a:pt x="351415" y="0"/>
                    <a:pt x="378539" y="12144"/>
                    <a:pt x="398173" y="31778"/>
                  </a:cubicBezTo>
                  <a:lnTo>
                    <a:pt x="404781" y="41579"/>
                  </a:lnTo>
                  <a:lnTo>
                    <a:pt x="407399" y="39814"/>
                  </a:lnTo>
                  <a:cubicBezTo>
                    <a:pt x="420380" y="34324"/>
                    <a:pt x="434651" y="31288"/>
                    <a:pt x="449631" y="31288"/>
                  </a:cubicBezTo>
                  <a:cubicBezTo>
                    <a:pt x="509552" y="31288"/>
                    <a:pt x="558128" y="79864"/>
                    <a:pt x="558128" y="139785"/>
                  </a:cubicBezTo>
                  <a:cubicBezTo>
                    <a:pt x="558128" y="162256"/>
                    <a:pt x="551297" y="183131"/>
                    <a:pt x="539598" y="200447"/>
                  </a:cubicBezTo>
                  <a:lnTo>
                    <a:pt x="527971" y="213243"/>
                  </a:lnTo>
                  <a:lnTo>
                    <a:pt x="544556" y="237841"/>
                  </a:lnTo>
                  <a:cubicBezTo>
                    <a:pt x="550046" y="250822"/>
                    <a:pt x="553082" y="265093"/>
                    <a:pt x="553082" y="280073"/>
                  </a:cubicBezTo>
                  <a:cubicBezTo>
                    <a:pt x="553082" y="325014"/>
                    <a:pt x="525758" y="363573"/>
                    <a:pt x="486817" y="380044"/>
                  </a:cubicBezTo>
                  <a:lnTo>
                    <a:pt x="455184" y="386430"/>
                  </a:lnTo>
                  <a:lnTo>
                    <a:pt x="463257" y="426417"/>
                  </a:lnTo>
                  <a:cubicBezTo>
                    <a:pt x="463257" y="486338"/>
                    <a:pt x="414681" y="534914"/>
                    <a:pt x="354760" y="534914"/>
                  </a:cubicBezTo>
                  <a:cubicBezTo>
                    <a:pt x="324800" y="534914"/>
                    <a:pt x="297675" y="522770"/>
                    <a:pt x="278041" y="503136"/>
                  </a:cubicBezTo>
                  <a:lnTo>
                    <a:pt x="264452" y="482980"/>
                  </a:lnTo>
                  <a:lnTo>
                    <a:pt x="234499" y="503175"/>
                  </a:lnTo>
                  <a:cubicBezTo>
                    <a:pt x="221518" y="508665"/>
                    <a:pt x="207247" y="511701"/>
                    <a:pt x="192267" y="511701"/>
                  </a:cubicBezTo>
                  <a:cubicBezTo>
                    <a:pt x="132346" y="511701"/>
                    <a:pt x="83770" y="463125"/>
                    <a:pt x="83770" y="403204"/>
                  </a:cubicBezTo>
                  <a:lnTo>
                    <a:pt x="87094" y="381221"/>
                  </a:lnTo>
                  <a:lnTo>
                    <a:pt x="66265" y="377016"/>
                  </a:lnTo>
                  <a:cubicBezTo>
                    <a:pt x="27324" y="360545"/>
                    <a:pt x="0" y="321986"/>
                    <a:pt x="0" y="277045"/>
                  </a:cubicBezTo>
                  <a:cubicBezTo>
                    <a:pt x="0" y="247085"/>
                    <a:pt x="12144" y="219960"/>
                    <a:pt x="31778" y="200326"/>
                  </a:cubicBezTo>
                  <a:lnTo>
                    <a:pt x="55047" y="184638"/>
                  </a:lnTo>
                  <a:lnTo>
                    <a:pt x="54332" y="183150"/>
                  </a:lnTo>
                  <a:cubicBezTo>
                    <a:pt x="51162" y="172958"/>
                    <a:pt x="49454" y="162121"/>
                    <a:pt x="49454" y="150886"/>
                  </a:cubicBezTo>
                  <a:cubicBezTo>
                    <a:pt x="49454" y="90965"/>
                    <a:pt x="98030" y="42389"/>
                    <a:pt x="157951" y="42389"/>
                  </a:cubicBezTo>
                  <a:cubicBezTo>
                    <a:pt x="180421" y="42389"/>
                    <a:pt x="201296" y="49220"/>
                    <a:pt x="218613" y="60919"/>
                  </a:cubicBezTo>
                  <a:lnTo>
                    <a:pt x="222628" y="64567"/>
                  </a:lnTo>
                  <a:lnTo>
                    <a:pt x="244735" y="31778"/>
                  </a:lnTo>
                  <a:cubicBezTo>
                    <a:pt x="264369" y="12144"/>
                    <a:pt x="291494" y="0"/>
                    <a:pt x="3214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5"/>
          <p:cNvGrpSpPr/>
          <p:nvPr/>
        </p:nvGrpSpPr>
        <p:grpSpPr>
          <a:xfrm rot="215344">
            <a:off x="680965" y="3959987"/>
            <a:ext cx="1575177" cy="2973419"/>
            <a:chOff x="6812776" y="643385"/>
            <a:chExt cx="1603353" cy="3026606"/>
          </a:xfrm>
        </p:grpSpPr>
        <p:sp>
          <p:nvSpPr>
            <p:cNvPr id="144" name="Google Shape;144;p5"/>
            <p:cNvSpPr/>
            <p:nvPr/>
          </p:nvSpPr>
          <p:spPr>
            <a:xfrm rot="-5995998" flipH="1">
              <a:off x="6360430" y="1774043"/>
              <a:ext cx="2683615" cy="979539"/>
            </a:xfrm>
            <a:custGeom>
              <a:avLst/>
              <a:gdLst/>
              <a:ahLst/>
              <a:cxnLst/>
              <a:rect l="l" t="t" r="r" b="b"/>
              <a:pathLst>
                <a:path w="2683640" h="979548" extrusionOk="0">
                  <a:moveTo>
                    <a:pt x="510" y="530925"/>
                  </a:moveTo>
                  <a:cubicBezTo>
                    <a:pt x="2434" y="548241"/>
                    <a:pt x="9882" y="566175"/>
                    <a:pt x="24246" y="584633"/>
                  </a:cubicBezTo>
                  <a:cubicBezTo>
                    <a:pt x="139163" y="732300"/>
                    <a:pt x="322171" y="430760"/>
                    <a:pt x="367171" y="381500"/>
                  </a:cubicBezTo>
                  <a:lnTo>
                    <a:pt x="362218" y="375221"/>
                  </a:lnTo>
                  <a:lnTo>
                    <a:pt x="468461" y="410496"/>
                  </a:lnTo>
                  <a:lnTo>
                    <a:pt x="643261" y="459981"/>
                  </a:lnTo>
                  <a:lnTo>
                    <a:pt x="611216" y="485315"/>
                  </a:lnTo>
                  <a:cubicBezTo>
                    <a:pt x="515397" y="562502"/>
                    <a:pt x="377837" y="689076"/>
                    <a:pt x="487029" y="777229"/>
                  </a:cubicBezTo>
                  <a:cubicBezTo>
                    <a:pt x="632619" y="894767"/>
                    <a:pt x="741966" y="559415"/>
                    <a:pt x="774534" y="501184"/>
                  </a:cubicBezTo>
                  <a:lnTo>
                    <a:pt x="765295" y="493827"/>
                  </a:lnTo>
                  <a:lnTo>
                    <a:pt x="910308" y="525658"/>
                  </a:lnTo>
                  <a:cubicBezTo>
                    <a:pt x="963334" y="535940"/>
                    <a:pt x="1017223" y="544937"/>
                    <a:pt x="1071529" y="552204"/>
                  </a:cubicBezTo>
                  <a:lnTo>
                    <a:pt x="1111358" y="556466"/>
                  </a:lnTo>
                  <a:lnTo>
                    <a:pt x="1107135" y="563873"/>
                  </a:lnTo>
                  <a:cubicBezTo>
                    <a:pt x="1050280" y="657805"/>
                    <a:pt x="909533" y="876247"/>
                    <a:pt x="1064917" y="927835"/>
                  </a:cubicBezTo>
                  <a:cubicBezTo>
                    <a:pt x="1220302" y="979422"/>
                    <a:pt x="1227996" y="716067"/>
                    <a:pt x="1234229" y="605236"/>
                  </a:cubicBezTo>
                  <a:lnTo>
                    <a:pt x="1237115" y="569922"/>
                  </a:lnTo>
                  <a:lnTo>
                    <a:pt x="1254547" y="571787"/>
                  </a:lnTo>
                  <a:lnTo>
                    <a:pt x="1292670" y="574601"/>
                  </a:lnTo>
                  <a:lnTo>
                    <a:pt x="1293748" y="578766"/>
                  </a:lnTo>
                  <a:lnTo>
                    <a:pt x="1327009" y="577135"/>
                  </a:lnTo>
                  <a:lnTo>
                    <a:pt x="1440949" y="585545"/>
                  </a:lnTo>
                  <a:lnTo>
                    <a:pt x="1541635" y="591018"/>
                  </a:lnTo>
                  <a:lnTo>
                    <a:pt x="1533896" y="611363"/>
                  </a:lnTo>
                  <a:cubicBezTo>
                    <a:pt x="1492197" y="712934"/>
                    <a:pt x="1386796" y="950458"/>
                    <a:pt x="1548275" y="977482"/>
                  </a:cubicBezTo>
                  <a:cubicBezTo>
                    <a:pt x="1709753" y="1004506"/>
                    <a:pt x="1676769" y="743112"/>
                    <a:pt x="1665847" y="632645"/>
                  </a:cubicBezTo>
                  <a:lnTo>
                    <a:pt x="1663252" y="597250"/>
                  </a:lnTo>
                  <a:lnTo>
                    <a:pt x="1737487" y="599923"/>
                  </a:lnTo>
                  <a:lnTo>
                    <a:pt x="1739346" y="604030"/>
                  </a:lnTo>
                  <a:lnTo>
                    <a:pt x="1754873" y="600549"/>
                  </a:lnTo>
                  <a:lnTo>
                    <a:pt x="1973574" y="608422"/>
                  </a:lnTo>
                  <a:lnTo>
                    <a:pt x="1973138" y="609331"/>
                  </a:lnTo>
                  <a:cubicBezTo>
                    <a:pt x="1923129" y="707079"/>
                    <a:pt x="1798322" y="935005"/>
                    <a:pt x="1956990" y="975377"/>
                  </a:cubicBezTo>
                  <a:cubicBezTo>
                    <a:pt x="2115658" y="1015749"/>
                    <a:pt x="2104548" y="752516"/>
                    <a:pt x="2102859" y="641523"/>
                  </a:cubicBezTo>
                  <a:lnTo>
                    <a:pt x="2103154" y="612522"/>
                  </a:lnTo>
                  <a:lnTo>
                    <a:pt x="2252074" y="616063"/>
                  </a:lnTo>
                  <a:cubicBezTo>
                    <a:pt x="2438725" y="619931"/>
                    <a:pt x="2595736" y="621662"/>
                    <a:pt x="2683640" y="622798"/>
                  </a:cubicBezTo>
                  <a:lnTo>
                    <a:pt x="2678927" y="572967"/>
                  </a:lnTo>
                  <a:cubicBezTo>
                    <a:pt x="2613720" y="568469"/>
                    <a:pt x="2509869" y="566003"/>
                    <a:pt x="2384206" y="563981"/>
                  </a:cubicBezTo>
                  <a:lnTo>
                    <a:pt x="2269245" y="562336"/>
                  </a:lnTo>
                  <a:lnTo>
                    <a:pt x="2272834" y="542985"/>
                  </a:lnTo>
                  <a:cubicBezTo>
                    <a:pt x="2295835" y="434388"/>
                    <a:pt x="2357357" y="178205"/>
                    <a:pt x="2193887" y="187311"/>
                  </a:cubicBezTo>
                  <a:cubicBezTo>
                    <a:pt x="2030416" y="196418"/>
                    <a:pt x="2109064" y="444090"/>
                    <a:pt x="2139344" y="549631"/>
                  </a:cubicBezTo>
                  <a:lnTo>
                    <a:pt x="2142151" y="560476"/>
                  </a:lnTo>
                  <a:lnTo>
                    <a:pt x="1958603" y="557654"/>
                  </a:lnTo>
                  <a:lnTo>
                    <a:pt x="1854494" y="555328"/>
                  </a:lnTo>
                  <a:lnTo>
                    <a:pt x="1854658" y="541353"/>
                  </a:lnTo>
                  <a:cubicBezTo>
                    <a:pt x="1858778" y="430424"/>
                    <a:pt x="1875653" y="167498"/>
                    <a:pt x="1716138" y="204384"/>
                  </a:cubicBezTo>
                  <a:cubicBezTo>
                    <a:pt x="1579411" y="236001"/>
                    <a:pt x="1647883" y="409941"/>
                    <a:pt x="1700374" y="521225"/>
                  </a:cubicBezTo>
                  <a:lnTo>
                    <a:pt x="1715256" y="552042"/>
                  </a:lnTo>
                  <a:lnTo>
                    <a:pt x="1503097" y="544450"/>
                  </a:lnTo>
                  <a:lnTo>
                    <a:pt x="1417562" y="539435"/>
                  </a:lnTo>
                  <a:lnTo>
                    <a:pt x="1418069" y="536699"/>
                  </a:lnTo>
                  <a:cubicBezTo>
                    <a:pt x="1441070" y="428102"/>
                    <a:pt x="1502593" y="171920"/>
                    <a:pt x="1339122" y="181026"/>
                  </a:cubicBezTo>
                  <a:cubicBezTo>
                    <a:pt x="1199005" y="188832"/>
                    <a:pt x="1236770" y="371910"/>
                    <a:pt x="1269488" y="490522"/>
                  </a:cubicBezTo>
                  <a:lnTo>
                    <a:pt x="1281007" y="530841"/>
                  </a:lnTo>
                  <a:lnTo>
                    <a:pt x="1118667" y="514830"/>
                  </a:lnTo>
                  <a:lnTo>
                    <a:pt x="979326" y="491753"/>
                  </a:lnTo>
                  <a:lnTo>
                    <a:pt x="982701" y="465604"/>
                  </a:lnTo>
                  <a:cubicBezTo>
                    <a:pt x="999699" y="355906"/>
                    <a:pt x="1047049" y="96729"/>
                    <a:pt x="884326" y="114807"/>
                  </a:cubicBezTo>
                  <a:cubicBezTo>
                    <a:pt x="744849" y="130302"/>
                    <a:pt x="792620" y="311027"/>
                    <a:pt x="831807" y="427662"/>
                  </a:cubicBezTo>
                  <a:lnTo>
                    <a:pt x="843576" y="461659"/>
                  </a:lnTo>
                  <a:lnTo>
                    <a:pt x="815512" y="455234"/>
                  </a:lnTo>
                  <a:lnTo>
                    <a:pt x="590881" y="388039"/>
                  </a:lnTo>
                  <a:lnTo>
                    <a:pt x="598017" y="387193"/>
                  </a:lnTo>
                  <a:cubicBezTo>
                    <a:pt x="600991" y="320539"/>
                    <a:pt x="684609" y="-22134"/>
                    <a:pt x="498948" y="1130"/>
                  </a:cubicBezTo>
                  <a:cubicBezTo>
                    <a:pt x="359702" y="18577"/>
                    <a:pt x="410000" y="198616"/>
                    <a:pt x="450817" y="314689"/>
                  </a:cubicBezTo>
                  <a:lnTo>
                    <a:pt x="462039" y="345693"/>
                  </a:lnTo>
                  <a:lnTo>
                    <a:pt x="426792" y="333539"/>
                  </a:lnTo>
                  <a:cubicBezTo>
                    <a:pt x="314563" y="293996"/>
                    <a:pt x="222166" y="259964"/>
                    <a:pt x="157057" y="244911"/>
                  </a:cubicBezTo>
                  <a:lnTo>
                    <a:pt x="76922" y="273979"/>
                  </a:lnTo>
                  <a:cubicBezTo>
                    <a:pt x="95974" y="280381"/>
                    <a:pt x="119015" y="288621"/>
                    <a:pt x="145599" y="298254"/>
                  </a:cubicBezTo>
                  <a:lnTo>
                    <a:pt x="219605" y="325104"/>
                  </a:lnTo>
                  <a:lnTo>
                    <a:pt x="211788" y="328771"/>
                  </a:lnTo>
                  <a:cubicBezTo>
                    <a:pt x="119364" y="373169"/>
                    <a:pt x="-9110" y="444342"/>
                    <a:pt x="510" y="530925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 rot="8199617">
              <a:off x="6943415" y="691933"/>
              <a:ext cx="347957" cy="518430"/>
            </a:xfrm>
            <a:custGeom>
              <a:avLst/>
              <a:gdLst/>
              <a:ahLst/>
              <a:cxnLst/>
              <a:rect l="l" t="t" r="r" b="b"/>
              <a:pathLst>
                <a:path w="1425735" h="2739746" extrusionOk="0">
                  <a:moveTo>
                    <a:pt x="121841" y="2709471"/>
                  </a:moveTo>
                  <a:cubicBezTo>
                    <a:pt x="223273" y="2258156"/>
                    <a:pt x="-504362" y="-69284"/>
                    <a:pt x="730433" y="1583"/>
                  </a:cubicBezTo>
                  <a:cubicBezTo>
                    <a:pt x="1965228" y="72450"/>
                    <a:pt x="1136161" y="1806842"/>
                    <a:pt x="1339025" y="2709471"/>
                  </a:cubicBezTo>
                  <a:lnTo>
                    <a:pt x="1339025" y="2709471"/>
                  </a:lnTo>
                  <a:cubicBezTo>
                    <a:pt x="1278468" y="2713507"/>
                    <a:pt x="1284523" y="1742586"/>
                    <a:pt x="1157354" y="2721578"/>
                  </a:cubicBezTo>
                  <a:cubicBezTo>
                    <a:pt x="1018074" y="2218961"/>
                    <a:pt x="1048354" y="2146292"/>
                    <a:pt x="939352" y="2691299"/>
                  </a:cubicBezTo>
                  <a:cubicBezTo>
                    <a:pt x="805120" y="2215933"/>
                    <a:pt x="832369" y="2016097"/>
                    <a:pt x="678959" y="2739746"/>
                  </a:cubicBezTo>
                  <a:cubicBezTo>
                    <a:pt x="516466" y="2196758"/>
                    <a:pt x="584086" y="2054449"/>
                    <a:pt x="400399" y="2703411"/>
                  </a:cubicBezTo>
                  <a:cubicBezTo>
                    <a:pt x="269194" y="2008025"/>
                    <a:pt x="249010" y="2359253"/>
                    <a:pt x="121841" y="2709471"/>
                  </a:cubicBezTo>
                  <a:lnTo>
                    <a:pt x="121841" y="27094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5693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81505" y="1465462"/>
            <a:ext cx="7442400" cy="4148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68007" y="1779575"/>
            <a:ext cx="6108000" cy="2176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68000" y="3995224"/>
            <a:ext cx="6108000" cy="8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34343"/>
                </a:solidFill>
              </a:rPr>
              <a:pPr/>
              <a:t>‹#›</a:t>
            </a:fld>
            <a:endParaRPr dirty="0">
              <a:solidFill>
                <a:srgbClr val="434343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6180175" y="878184"/>
            <a:ext cx="6460464" cy="6489566"/>
            <a:chOff x="6180174" y="878184"/>
            <a:chExt cx="6460464" cy="6489566"/>
          </a:xfrm>
        </p:grpSpPr>
        <p:sp>
          <p:nvSpPr>
            <p:cNvPr id="16" name="Google Shape;16;p2"/>
            <p:cNvSpPr/>
            <p:nvPr/>
          </p:nvSpPr>
          <p:spPr>
            <a:xfrm rot="344030" flipH="1">
              <a:off x="9875716" y="934547"/>
              <a:ext cx="1376064" cy="4947354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" name="Google Shape;17;p2"/>
            <p:cNvGrpSpPr/>
            <p:nvPr/>
          </p:nvGrpSpPr>
          <p:grpSpPr>
            <a:xfrm rot="-554234" flipH="1">
              <a:off x="10040220" y="1580740"/>
              <a:ext cx="2320504" cy="3674996"/>
              <a:chOff x="5819567" y="571221"/>
              <a:chExt cx="2567151" cy="4065613"/>
            </a:xfrm>
          </p:grpSpPr>
          <p:sp>
            <p:nvSpPr>
              <p:cNvPr id="18" name="Google Shape;18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2" name="Google Shape;22;p2"/>
            <p:cNvGrpSpPr/>
            <p:nvPr/>
          </p:nvGrpSpPr>
          <p:grpSpPr>
            <a:xfrm rot="1892412">
              <a:off x="9601838" y="2054866"/>
              <a:ext cx="1979819" cy="4584709"/>
              <a:chOff x="5307255" y="1547438"/>
              <a:chExt cx="1784043" cy="4131344"/>
            </a:xfrm>
          </p:grpSpPr>
          <p:sp>
            <p:nvSpPr>
              <p:cNvPr id="23" name="Google Shape;2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 rot="257247">
              <a:off x="7899558" y="3058236"/>
              <a:ext cx="1946985" cy="3083452"/>
              <a:chOff x="5819567" y="571221"/>
              <a:chExt cx="2567151" cy="4065613"/>
            </a:xfrm>
          </p:grpSpPr>
          <p:sp>
            <p:nvSpPr>
              <p:cNvPr id="27" name="Google Shape;27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" name="Google Shape;28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" name="Google Shape;31;p2"/>
            <p:cNvSpPr/>
            <p:nvPr/>
          </p:nvSpPr>
          <p:spPr>
            <a:xfrm rot="6627563">
              <a:off x="10340761" y="5325919"/>
              <a:ext cx="2476937" cy="79828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-8214325" flipH="1">
              <a:off x="6034335" y="4319925"/>
              <a:ext cx="3226936" cy="84804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-2572734">
              <a:off x="7267228" y="4650544"/>
              <a:ext cx="911246" cy="2776720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" name="Google Shape;34;p2"/>
            <p:cNvGrpSpPr/>
            <p:nvPr/>
          </p:nvGrpSpPr>
          <p:grpSpPr>
            <a:xfrm rot="1125477">
              <a:off x="8875592" y="1693978"/>
              <a:ext cx="2635240" cy="4173446"/>
              <a:chOff x="5819567" y="571221"/>
              <a:chExt cx="2567151" cy="4065613"/>
            </a:xfrm>
          </p:grpSpPr>
          <p:sp>
            <p:nvSpPr>
              <p:cNvPr id="35" name="Google Shape;35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" name="Google Shape;36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37" name="Google Shape;37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sz="1350" kern="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9" name="Google Shape;39;p2"/>
            <p:cNvSpPr/>
            <p:nvPr/>
          </p:nvSpPr>
          <p:spPr>
            <a:xfrm rot="-796064">
              <a:off x="8423726" y="2138880"/>
              <a:ext cx="1014688" cy="364810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710374" flipH="1">
              <a:off x="10485909" y="3391085"/>
              <a:ext cx="1011938" cy="3638216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-1187598">
              <a:off x="7887380" y="3255810"/>
              <a:ext cx="1085398" cy="3975598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3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" name="Google Shape;42;p2"/>
            <p:cNvGrpSpPr/>
            <p:nvPr/>
          </p:nvGrpSpPr>
          <p:grpSpPr>
            <a:xfrm rot="1942817">
              <a:off x="9232819" y="3142389"/>
              <a:ext cx="1612692" cy="3734544"/>
              <a:chOff x="5307255" y="1547438"/>
              <a:chExt cx="1784043" cy="4131344"/>
            </a:xfrm>
          </p:grpSpPr>
          <p:sp>
            <p:nvSpPr>
              <p:cNvPr id="43" name="Google Shape;4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>
              <a:off x="7037692" y="4736779"/>
              <a:ext cx="1591115" cy="2355223"/>
              <a:chOff x="3959902" y="4082354"/>
              <a:chExt cx="1760083" cy="2605335"/>
            </a:xfrm>
          </p:grpSpPr>
          <p:sp>
            <p:nvSpPr>
              <p:cNvPr id="47" name="Google Shape;47;p2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7163686" y="3569300"/>
              <a:ext cx="2050699" cy="3432167"/>
              <a:chOff x="4456559" y="1422328"/>
              <a:chExt cx="2268472" cy="3796644"/>
            </a:xfrm>
          </p:grpSpPr>
          <p:sp>
            <p:nvSpPr>
              <p:cNvPr id="50" name="Google Shape;50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 rot="834281">
              <a:off x="7734703" y="1353017"/>
              <a:ext cx="2355635" cy="5454993"/>
              <a:chOff x="5307255" y="1547438"/>
              <a:chExt cx="1784043" cy="4131344"/>
            </a:xfrm>
          </p:grpSpPr>
          <p:sp>
            <p:nvSpPr>
              <p:cNvPr id="53" name="Google Shape;5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 rot="-834435" flipH="1">
              <a:off x="9165870" y="2277692"/>
              <a:ext cx="1979623" cy="4584254"/>
              <a:chOff x="5307255" y="1547438"/>
              <a:chExt cx="1784043" cy="4131344"/>
            </a:xfrm>
          </p:grpSpPr>
          <p:sp>
            <p:nvSpPr>
              <p:cNvPr id="57" name="Google Shape;57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 rot="440741">
              <a:off x="7949412" y="3577402"/>
              <a:ext cx="1465127" cy="3392826"/>
              <a:chOff x="5307255" y="1547438"/>
              <a:chExt cx="1784043" cy="4131344"/>
            </a:xfrm>
          </p:grpSpPr>
          <p:sp>
            <p:nvSpPr>
              <p:cNvPr id="61" name="Google Shape;61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 rot="440421">
              <a:off x="8468708" y="2741713"/>
              <a:ext cx="1768505" cy="4106792"/>
              <a:chOff x="5307255" y="1547438"/>
              <a:chExt cx="1786162" cy="4147796"/>
            </a:xfrm>
          </p:grpSpPr>
          <p:sp>
            <p:nvSpPr>
              <p:cNvPr id="65" name="Google Shape;65;p2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2"/>
            <p:cNvGrpSpPr/>
            <p:nvPr/>
          </p:nvGrpSpPr>
          <p:grpSpPr>
            <a:xfrm flipH="1">
              <a:off x="10587364" y="4300671"/>
              <a:ext cx="1622865" cy="2716119"/>
              <a:chOff x="4456559" y="1422328"/>
              <a:chExt cx="2268472" cy="3796644"/>
            </a:xfrm>
          </p:grpSpPr>
          <p:sp>
            <p:nvSpPr>
              <p:cNvPr id="69" name="Google Shape;69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 rot="761656">
              <a:off x="8791141" y="3713153"/>
              <a:ext cx="1758409" cy="3319301"/>
              <a:chOff x="6812776" y="643385"/>
              <a:chExt cx="1603353" cy="3026606"/>
            </a:xfrm>
          </p:grpSpPr>
          <p:sp>
            <p:nvSpPr>
              <p:cNvPr id="72" name="Google Shape;72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 rot="608095" flipH="1">
              <a:off x="11518157" y="3602726"/>
              <a:ext cx="879553" cy="885982"/>
              <a:chOff x="5307255" y="1547438"/>
              <a:chExt cx="1117486" cy="1125654"/>
            </a:xfrm>
          </p:grpSpPr>
          <p:sp>
            <p:nvSpPr>
              <p:cNvPr id="75" name="Google Shape;75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 flipH="1">
              <a:off x="9952610" y="2916584"/>
              <a:ext cx="2218083" cy="4183238"/>
              <a:chOff x="6811613" y="643921"/>
              <a:chExt cx="1604516" cy="3026069"/>
            </a:xfrm>
          </p:grpSpPr>
          <p:sp>
            <p:nvSpPr>
              <p:cNvPr id="78" name="Google Shape;78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8199617">
                <a:off x="6949089" y="675044"/>
                <a:ext cx="297059" cy="518130"/>
              </a:xfrm>
              <a:custGeom>
                <a:avLst/>
                <a:gdLst/>
                <a:ahLst/>
                <a:cxnLst/>
                <a:rect l="l" t="t" r="r" b="b"/>
                <a:pathLst>
                  <a:path w="1217184" h="2738163" extrusionOk="0">
                    <a:moveTo>
                      <a:pt x="0" y="2707888"/>
                    </a:moveTo>
                    <a:cubicBezTo>
                      <a:pt x="101432" y="2256573"/>
                      <a:pt x="-157119" y="33114"/>
                      <a:pt x="608592" y="0"/>
                    </a:cubicBezTo>
                    <a:cubicBezTo>
                      <a:pt x="1452777" y="188745"/>
                      <a:pt x="1014320" y="1805259"/>
                      <a:pt x="1217184" y="2707888"/>
                    </a:cubicBezTo>
                    <a:lnTo>
                      <a:pt x="1217184" y="2707888"/>
                    </a:lnTo>
                    <a:cubicBezTo>
                      <a:pt x="1156627" y="2711924"/>
                      <a:pt x="1162682" y="1741003"/>
                      <a:pt x="1035513" y="2719995"/>
                    </a:cubicBezTo>
                    <a:cubicBezTo>
                      <a:pt x="896233" y="2217378"/>
                      <a:pt x="926513" y="2144709"/>
                      <a:pt x="817511" y="2689716"/>
                    </a:cubicBezTo>
                    <a:cubicBezTo>
                      <a:pt x="683279" y="2214350"/>
                      <a:pt x="710528" y="2014514"/>
                      <a:pt x="557118" y="2738163"/>
                    </a:cubicBezTo>
                    <a:cubicBezTo>
                      <a:pt x="394625" y="2195175"/>
                      <a:pt x="462245" y="2052866"/>
                      <a:pt x="278558" y="2701828"/>
                    </a:cubicBezTo>
                    <a:cubicBezTo>
                      <a:pt x="147353" y="2006442"/>
                      <a:pt x="127169" y="2357670"/>
                      <a:pt x="0" y="2707888"/>
                    </a:cubicBezTo>
                    <a:lnTo>
                      <a:pt x="0" y="27078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3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7146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937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975">
                <a:solidFill>
                  <a:schemeClr val="dk2"/>
                </a:solidFill>
              </a:defRPr>
            </a:lvl1pPr>
            <a:lvl2pPr lvl="1" algn="r">
              <a:buNone/>
              <a:defRPr sz="975">
                <a:solidFill>
                  <a:schemeClr val="dk2"/>
                </a:solidFill>
              </a:defRPr>
            </a:lvl2pPr>
            <a:lvl3pPr lvl="2" algn="r">
              <a:buNone/>
              <a:defRPr sz="975">
                <a:solidFill>
                  <a:schemeClr val="dk2"/>
                </a:solidFill>
              </a:defRPr>
            </a:lvl3pPr>
            <a:lvl4pPr lvl="3" algn="r">
              <a:buNone/>
              <a:defRPr sz="975">
                <a:solidFill>
                  <a:schemeClr val="dk2"/>
                </a:solidFill>
              </a:defRPr>
            </a:lvl4pPr>
            <a:lvl5pPr lvl="4" algn="r">
              <a:buNone/>
              <a:defRPr sz="975">
                <a:solidFill>
                  <a:schemeClr val="dk2"/>
                </a:solidFill>
              </a:defRPr>
            </a:lvl5pPr>
            <a:lvl6pPr lvl="5" algn="r">
              <a:buNone/>
              <a:defRPr sz="975">
                <a:solidFill>
                  <a:schemeClr val="dk2"/>
                </a:solidFill>
              </a:defRPr>
            </a:lvl6pPr>
            <a:lvl7pPr lvl="6" algn="r">
              <a:buNone/>
              <a:defRPr sz="975">
                <a:solidFill>
                  <a:schemeClr val="dk2"/>
                </a:solidFill>
              </a:defRPr>
            </a:lvl7pPr>
            <a:lvl8pPr lvl="7" algn="r">
              <a:buNone/>
              <a:defRPr sz="975">
                <a:solidFill>
                  <a:schemeClr val="dk2"/>
                </a:solidFill>
              </a:defRPr>
            </a:lvl8pPr>
            <a:lvl9pPr lvl="8" algn="r">
              <a:buNone/>
              <a:defRPr sz="975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434343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 dirty="0">
              <a:solidFill>
                <a:srgbClr val="434343"/>
              </a:solidFill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1" y="6173076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050" kern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50" kern="0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918638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937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975">
                <a:solidFill>
                  <a:schemeClr val="dk2"/>
                </a:solidFill>
              </a:defRPr>
            </a:lvl1pPr>
            <a:lvl2pPr lvl="1" algn="r">
              <a:buNone/>
              <a:defRPr sz="975">
                <a:solidFill>
                  <a:schemeClr val="dk2"/>
                </a:solidFill>
              </a:defRPr>
            </a:lvl2pPr>
            <a:lvl3pPr lvl="2" algn="r">
              <a:buNone/>
              <a:defRPr sz="975">
                <a:solidFill>
                  <a:schemeClr val="dk2"/>
                </a:solidFill>
              </a:defRPr>
            </a:lvl3pPr>
            <a:lvl4pPr lvl="3" algn="r">
              <a:buNone/>
              <a:defRPr sz="975">
                <a:solidFill>
                  <a:schemeClr val="dk2"/>
                </a:solidFill>
              </a:defRPr>
            </a:lvl4pPr>
            <a:lvl5pPr lvl="4" algn="r">
              <a:buNone/>
              <a:defRPr sz="975">
                <a:solidFill>
                  <a:schemeClr val="dk2"/>
                </a:solidFill>
              </a:defRPr>
            </a:lvl5pPr>
            <a:lvl6pPr lvl="5" algn="r">
              <a:buNone/>
              <a:defRPr sz="975">
                <a:solidFill>
                  <a:schemeClr val="dk2"/>
                </a:solidFill>
              </a:defRPr>
            </a:lvl6pPr>
            <a:lvl7pPr lvl="6" algn="r">
              <a:buNone/>
              <a:defRPr sz="975">
                <a:solidFill>
                  <a:schemeClr val="dk2"/>
                </a:solidFill>
              </a:defRPr>
            </a:lvl7pPr>
            <a:lvl8pPr lvl="7" algn="r">
              <a:buNone/>
              <a:defRPr sz="975">
                <a:solidFill>
                  <a:schemeClr val="dk2"/>
                </a:solidFill>
              </a:defRPr>
            </a:lvl8pPr>
            <a:lvl9pPr lvl="8" algn="r">
              <a:buNone/>
              <a:defRPr sz="975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434343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 dirty="0">
              <a:solidFill>
                <a:srgbClr val="434343"/>
              </a:solidFill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1" y="6173076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050" kern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50" kern="0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4891824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937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975">
                <a:solidFill>
                  <a:schemeClr val="dk2"/>
                </a:solidFill>
              </a:defRPr>
            </a:lvl1pPr>
            <a:lvl2pPr lvl="1" algn="r">
              <a:buNone/>
              <a:defRPr sz="975">
                <a:solidFill>
                  <a:schemeClr val="dk2"/>
                </a:solidFill>
              </a:defRPr>
            </a:lvl2pPr>
            <a:lvl3pPr lvl="2" algn="r">
              <a:buNone/>
              <a:defRPr sz="975">
                <a:solidFill>
                  <a:schemeClr val="dk2"/>
                </a:solidFill>
              </a:defRPr>
            </a:lvl3pPr>
            <a:lvl4pPr lvl="3" algn="r">
              <a:buNone/>
              <a:defRPr sz="975">
                <a:solidFill>
                  <a:schemeClr val="dk2"/>
                </a:solidFill>
              </a:defRPr>
            </a:lvl4pPr>
            <a:lvl5pPr lvl="4" algn="r">
              <a:buNone/>
              <a:defRPr sz="975">
                <a:solidFill>
                  <a:schemeClr val="dk2"/>
                </a:solidFill>
              </a:defRPr>
            </a:lvl5pPr>
            <a:lvl6pPr lvl="5" algn="r">
              <a:buNone/>
              <a:defRPr sz="975">
                <a:solidFill>
                  <a:schemeClr val="dk2"/>
                </a:solidFill>
              </a:defRPr>
            </a:lvl6pPr>
            <a:lvl7pPr lvl="6" algn="r">
              <a:buNone/>
              <a:defRPr sz="975">
                <a:solidFill>
                  <a:schemeClr val="dk2"/>
                </a:solidFill>
              </a:defRPr>
            </a:lvl7pPr>
            <a:lvl8pPr lvl="7" algn="r">
              <a:buNone/>
              <a:defRPr sz="975">
                <a:solidFill>
                  <a:schemeClr val="dk2"/>
                </a:solidFill>
              </a:defRPr>
            </a:lvl8pPr>
            <a:lvl9pPr lvl="8" algn="r">
              <a:buNone/>
              <a:defRPr sz="975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434343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 dirty="0">
              <a:solidFill>
                <a:srgbClr val="434343"/>
              </a:solidFill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1" y="6173076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050" kern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50" kern="0"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663435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 smtClean="0">
                <a:solidFill>
                  <a:srgbClr val="434343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kern="0" dirty="0">
              <a:solidFill>
                <a:srgbClr val="434343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278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1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0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99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3746504-02BC-489D-AADA-2ECEEEC3F437}"/>
              </a:ext>
            </a:extLst>
          </p:cNvPr>
          <p:cNvSpPr txBox="1"/>
          <p:nvPr/>
        </p:nvSpPr>
        <p:spPr>
          <a:xfrm>
            <a:off x="3421576" y="1397407"/>
            <a:ext cx="4955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NHÂN DÂN QUẬN LONG BIÊN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44F489-6BF7-49BE-B0F8-C45B535DC948}"/>
              </a:ext>
            </a:extLst>
          </p:cNvPr>
          <p:cNvSpPr txBox="1"/>
          <p:nvPr/>
        </p:nvSpPr>
        <p:spPr>
          <a:xfrm>
            <a:off x="3421575" y="1757552"/>
            <a:ext cx="4955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</a:t>
            </a:r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MAI XANH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52FBFC-B116-495E-A065-44A0BFEB7C39}"/>
              </a:ext>
            </a:extLst>
          </p:cNvPr>
          <p:cNvSpPr txBox="1"/>
          <p:nvPr/>
        </p:nvSpPr>
        <p:spPr>
          <a:xfrm>
            <a:off x="2165351" y="3186439"/>
            <a:ext cx="777709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Dạy trẻ tách nhóm  7 đối tượng ra thành 2 phần bằng các cách khác nhau</a:t>
            </a:r>
            <a:endParaRPr lang="vi-V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B22AF6-8E79-4BED-AC0B-2621BBFB2A83}"/>
              </a:ext>
            </a:extLst>
          </p:cNvPr>
          <p:cNvSpPr/>
          <p:nvPr/>
        </p:nvSpPr>
        <p:spPr>
          <a:xfrm>
            <a:off x="2794000" y="2747857"/>
            <a:ext cx="7212282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>
                <a:ln w="0"/>
                <a:solidFill>
                  <a:srgbClr val="00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3000" b="1" dirty="0">
              <a:ln w="0"/>
              <a:solidFill>
                <a:srgbClr val="0066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A1AEAA-A75E-4E0D-9916-FD1EEED8E42A}"/>
              </a:ext>
            </a:extLst>
          </p:cNvPr>
          <p:cNvSpPr txBox="1"/>
          <p:nvPr/>
        </p:nvSpPr>
        <p:spPr>
          <a:xfrm>
            <a:off x="3076575" y="4594474"/>
            <a:ext cx="5129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A1AEAA-A75E-4E0D-9916-FD1EEED8E42A}"/>
              </a:ext>
            </a:extLst>
          </p:cNvPr>
          <p:cNvSpPr txBox="1"/>
          <p:nvPr/>
        </p:nvSpPr>
        <p:spPr>
          <a:xfrm>
            <a:off x="3725949" y="4009958"/>
            <a:ext cx="474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tuổ</a:t>
            </a:r>
            <a:r>
              <a:rPr lang="en-US" sz="1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1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109" y="2039150"/>
            <a:ext cx="909782" cy="9097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98" y="1428371"/>
            <a:ext cx="1708980" cy="15816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73" y="1391218"/>
            <a:ext cx="1708980" cy="15816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199" y="1342379"/>
            <a:ext cx="1708980" cy="15816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10" y="1330756"/>
            <a:ext cx="1708980" cy="15816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28" y="1370667"/>
            <a:ext cx="1708980" cy="15816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147" y="1385375"/>
            <a:ext cx="1708980" cy="15816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79" y="1385375"/>
            <a:ext cx="1708980" cy="1581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14348" y="2319377"/>
            <a:ext cx="912429" cy="1650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25" b="1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897308" y="3946745"/>
            <a:ext cx="19886" cy="190570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45394" y="819637"/>
            <a:ext cx="37299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tách số 3: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31252" y="3918757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86419" y="4068968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2588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0263 0.614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07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-0.08073 0.438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2189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1155 0.571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2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-0.20677 0.4300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9" y="215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6419 0.626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3134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8672 0.4342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2171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05378 0.6201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" y="3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37448" y="620381"/>
            <a:ext cx="992579" cy="1823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0" b="1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56713" y="2684062"/>
            <a:ext cx="2687324" cy="2672756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/>
          <p:cNvCxnSpPr>
            <a:stCxn id="4" idx="0"/>
            <a:endCxn id="4" idx="2"/>
          </p:cNvCxnSpPr>
          <p:nvPr/>
        </p:nvCxnSpPr>
        <p:spPr>
          <a:xfrm>
            <a:off x="3100375" y="2684062"/>
            <a:ext cx="0" cy="267275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918725" y="2188110"/>
            <a:ext cx="1459872" cy="39382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34" y="3000373"/>
            <a:ext cx="873932" cy="5826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12" y="2911698"/>
            <a:ext cx="873932" cy="5826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76" y="3459177"/>
            <a:ext cx="873932" cy="58262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219" y="3364524"/>
            <a:ext cx="873932" cy="58262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20" y="3993120"/>
            <a:ext cx="873932" cy="5826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58" y="3841711"/>
            <a:ext cx="873932" cy="5826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39" y="3080722"/>
            <a:ext cx="873932" cy="58262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042620" y="4336364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91061" y="4318898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606346" y="2684062"/>
            <a:ext cx="2816088" cy="273641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55" y="3479231"/>
            <a:ext cx="873932" cy="58262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391" y="2817939"/>
            <a:ext cx="873932" cy="58262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34" y="3127177"/>
            <a:ext cx="873932" cy="58262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29" y="3177375"/>
            <a:ext cx="873932" cy="58262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108" y="3691204"/>
            <a:ext cx="873932" cy="58262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92" y="3750487"/>
            <a:ext cx="873932" cy="58262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076" y="2941420"/>
            <a:ext cx="873932" cy="58262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088557" y="4197062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76003" y="4204208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5975834" y="2691208"/>
            <a:ext cx="0" cy="273641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7554238" y="2673592"/>
            <a:ext cx="2799488" cy="273641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629" y="3301357"/>
            <a:ext cx="873932" cy="58262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802" y="2825265"/>
            <a:ext cx="873932" cy="58262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08" y="3250581"/>
            <a:ext cx="873932" cy="58262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298" y="3328934"/>
            <a:ext cx="873932" cy="58262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372" y="3678693"/>
            <a:ext cx="873932" cy="58262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40" y="3833202"/>
            <a:ext cx="873932" cy="58262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967" y="2930950"/>
            <a:ext cx="873932" cy="582621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8036448" y="4186592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342066" y="4193738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8923725" y="2680738"/>
            <a:ext cx="0" cy="273641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344801" y="2152668"/>
            <a:ext cx="1714573" cy="41048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6027986" y="2168231"/>
            <a:ext cx="5144" cy="41370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63487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34" grpId="0"/>
      <p:bldP spid="34" grpId="1"/>
      <p:bldP spid="36" grpId="0"/>
      <p:bldP spid="36" grpId="1"/>
      <p:bldP spid="37" grpId="0" animBg="1"/>
      <p:bldP spid="45" grpId="0"/>
      <p:bldP spid="45" grpId="1"/>
      <p:bldP spid="46" grpId="0"/>
      <p:bldP spid="46" grpId="1"/>
      <p:bldP spid="48" grpId="0" animBg="1"/>
      <p:bldP spid="56" grpId="0"/>
      <p:bldP spid="56" grpId="1"/>
      <p:bldP spid="57" grpId="0"/>
      <p:bldP spid="5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921" y="3251504"/>
            <a:ext cx="3843196" cy="2538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21" y="3251504"/>
            <a:ext cx="3850320" cy="26472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22" y="857250"/>
            <a:ext cx="975652" cy="1808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77" y="857250"/>
            <a:ext cx="975652" cy="1808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86" y="857250"/>
            <a:ext cx="975652" cy="1808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34" y="857250"/>
            <a:ext cx="975652" cy="1808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89" y="807880"/>
            <a:ext cx="975652" cy="1808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46" y="857250"/>
            <a:ext cx="975652" cy="180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904" y="857250"/>
            <a:ext cx="975652" cy="18080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34684" y="2262800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8762" y="4220419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FFFF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97150" y="4166098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FFFF00"/>
                </a:solidFill>
                <a:latin typeface=".VnAvant" panose="020B7200000000000000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7404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12266 0.4027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40794 0.4027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91" y="2013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3612 0.5476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273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30273 0.3546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0" y="1773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20807 0.5229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613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0.1707 0.5398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2699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-0.00091 0.3708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921" y="3251504"/>
            <a:ext cx="3843196" cy="2538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21" y="3251504"/>
            <a:ext cx="3850320" cy="26472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21" y="857250"/>
            <a:ext cx="975652" cy="1808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77" y="857250"/>
            <a:ext cx="975652" cy="1808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86" y="857250"/>
            <a:ext cx="975652" cy="1808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34" y="857250"/>
            <a:ext cx="975652" cy="1808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89" y="807880"/>
            <a:ext cx="975652" cy="1808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46" y="857250"/>
            <a:ext cx="975652" cy="180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904" y="857250"/>
            <a:ext cx="975652" cy="18080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34684" y="2262800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8762" y="4220419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FFFF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97150" y="4166098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5568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07917 0.478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2391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08776 0.438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3181 0.3840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8" y="1919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24401 0.5266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2631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20807 0.505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527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0.1707 0.533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2664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0.01589 0.3377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921" y="3251504"/>
            <a:ext cx="3843196" cy="2538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21" y="3251504"/>
            <a:ext cx="3850320" cy="26472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21" y="857250"/>
            <a:ext cx="975652" cy="1808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77" y="857250"/>
            <a:ext cx="975652" cy="1808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86" y="857250"/>
            <a:ext cx="975652" cy="1808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34" y="857250"/>
            <a:ext cx="975652" cy="1808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89" y="807880"/>
            <a:ext cx="975652" cy="1808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46" y="857250"/>
            <a:ext cx="975652" cy="180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904" y="857250"/>
            <a:ext cx="975652" cy="18080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34684" y="2262800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8762" y="4220419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FFFF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97150" y="4166098"/>
            <a:ext cx="885179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0" b="1">
                <a:solidFill>
                  <a:srgbClr val="FFFF00"/>
                </a:solidFill>
                <a:latin typeface=".VnAvant" panose="020B7200000000000000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3230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0457 0.43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2189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01185 0.500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25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224 0.498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23958 0.435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2175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18997 0.512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2" y="2560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0.1983 0.478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9" y="2391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-0.00091 0.365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EA39AE47-49DB-41AF-B7D9-836C8E44D3A1}"/>
              </a:ext>
            </a:extLst>
          </p:cNvPr>
          <p:cNvSpPr/>
          <p:nvPr/>
        </p:nvSpPr>
        <p:spPr>
          <a:xfrm>
            <a:off x="5117084" y="1705470"/>
            <a:ext cx="2221992" cy="7269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6750" kern="0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1 - 6</a:t>
            </a:r>
            <a:endParaRPr lang="en-US" sz="6750" kern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1EFC905-68FE-4DCD-B9CC-B49C1C6F70B1}"/>
              </a:ext>
            </a:extLst>
          </p:cNvPr>
          <p:cNvSpPr/>
          <p:nvPr/>
        </p:nvSpPr>
        <p:spPr>
          <a:xfrm>
            <a:off x="7819586" y="1705470"/>
            <a:ext cx="2221992" cy="7269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6750" kern="0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6 - 1</a:t>
            </a:r>
            <a:endParaRPr lang="en-US" sz="6750" kern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FE7DF85-262E-497B-8778-114A6E155E49}"/>
              </a:ext>
            </a:extLst>
          </p:cNvPr>
          <p:cNvSpPr/>
          <p:nvPr/>
        </p:nvSpPr>
        <p:spPr>
          <a:xfrm>
            <a:off x="5089145" y="3065526"/>
            <a:ext cx="2107692" cy="7269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6750" kern="0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2 - 5</a:t>
            </a:r>
            <a:endParaRPr lang="en-US" sz="6750" kern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4EBDD6-1A2A-402C-8954-F6ABC3774EBC}"/>
              </a:ext>
            </a:extLst>
          </p:cNvPr>
          <p:cNvSpPr/>
          <p:nvPr/>
        </p:nvSpPr>
        <p:spPr>
          <a:xfrm>
            <a:off x="7819586" y="3065526"/>
            <a:ext cx="2221992" cy="7269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6750" kern="0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5 - 2</a:t>
            </a:r>
            <a:endParaRPr lang="en-US" sz="6750" kern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0C2689D-ADE1-44E3-9481-A2A789EE6BA9}"/>
              </a:ext>
            </a:extLst>
          </p:cNvPr>
          <p:cNvSpPr/>
          <p:nvPr/>
        </p:nvSpPr>
        <p:spPr>
          <a:xfrm>
            <a:off x="4974845" y="4401241"/>
            <a:ext cx="2221992" cy="7269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6750" kern="0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3 - 4</a:t>
            </a:r>
            <a:endParaRPr lang="en-US" sz="6750" kern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BFA227E-473D-4B4E-B8D4-3377185F1148}"/>
              </a:ext>
            </a:extLst>
          </p:cNvPr>
          <p:cNvSpPr/>
          <p:nvPr/>
        </p:nvSpPr>
        <p:spPr>
          <a:xfrm>
            <a:off x="7773303" y="4421290"/>
            <a:ext cx="2221992" cy="7269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6750" kern="0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4 - 3</a:t>
            </a:r>
            <a:endParaRPr lang="en-US" sz="6750" kern="0" dirty="0">
              <a:solidFill>
                <a:srgbClr val="FF0000"/>
              </a:solidFill>
              <a:sym typeface="Arial"/>
            </a:endParaRPr>
          </a:p>
        </p:txBody>
      </p:sp>
      <p:sp useBgFill="1">
        <p:nvSpPr>
          <p:cNvPr id="6" name="Oval 5">
            <a:extLst>
              <a:ext uri="{FF2B5EF4-FFF2-40B4-BE49-F238E27FC236}">
                <a16:creationId xmlns:a16="http://schemas.microsoft.com/office/drawing/2014/main" id="{FB65A7DB-345B-4C06-A68E-D686A1247004}"/>
              </a:ext>
            </a:extLst>
          </p:cNvPr>
          <p:cNvSpPr/>
          <p:nvPr/>
        </p:nvSpPr>
        <p:spPr>
          <a:xfrm>
            <a:off x="2603854" y="2333325"/>
            <a:ext cx="1847750" cy="1965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9000" b="1" kern="0" dirty="0">
                <a:solidFill>
                  <a:srgbClr val="FF0000"/>
                </a:solidFill>
                <a:latin typeface="Times New Roman" panose="02020603050405020304" pitchFamily="18" charset="0"/>
                <a:sym typeface="Arial"/>
              </a:rPr>
              <a:t>7</a:t>
            </a:r>
            <a:endParaRPr lang="en-US" sz="9000" b="1" kern="0" dirty="0">
              <a:solidFill>
                <a:srgbClr val="FF0000"/>
              </a:solidFill>
              <a:sym typeface="Arial"/>
            </a:endParaRPr>
          </a:p>
        </p:txBody>
      </p:sp>
      <p:grpSp>
        <p:nvGrpSpPr>
          <p:cNvPr id="543" name="Google Shape;543;p25"/>
          <p:cNvGrpSpPr/>
          <p:nvPr/>
        </p:nvGrpSpPr>
        <p:grpSpPr>
          <a:xfrm>
            <a:off x="1130522" y="3065528"/>
            <a:ext cx="2071562" cy="3170249"/>
            <a:chOff x="-559696" y="1402157"/>
            <a:chExt cx="4385693" cy="5785355"/>
          </a:xfrm>
        </p:grpSpPr>
        <p:sp>
          <p:nvSpPr>
            <p:cNvPr id="544" name="Google Shape;544;p25"/>
            <p:cNvSpPr/>
            <p:nvPr/>
          </p:nvSpPr>
          <p:spPr>
            <a:xfrm rot="648264" flipH="1">
              <a:off x="2036631" y="1896553"/>
              <a:ext cx="748358" cy="434445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sz="13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5"/>
            <p:cNvSpPr/>
            <p:nvPr/>
          </p:nvSpPr>
          <p:spPr>
            <a:xfrm rot="159780">
              <a:off x="456006" y="1427869"/>
              <a:ext cx="1207753" cy="4342227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sz="13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6" name="Google Shape;546;p25"/>
            <p:cNvGrpSpPr/>
            <p:nvPr/>
          </p:nvGrpSpPr>
          <p:grpSpPr>
            <a:xfrm rot="-1545250" flipH="1">
              <a:off x="241930" y="2094991"/>
              <a:ext cx="2782442" cy="4325244"/>
              <a:chOff x="5781674" y="547101"/>
              <a:chExt cx="2605044" cy="4089732"/>
            </a:xfrm>
          </p:grpSpPr>
          <p:sp>
            <p:nvSpPr>
              <p:cNvPr id="547" name="Google Shape;547;p25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48" name="Google Shape;548;p25"/>
              <p:cNvGrpSpPr/>
              <p:nvPr/>
            </p:nvGrpSpPr>
            <p:grpSpPr>
              <a:xfrm>
                <a:off x="5781674" y="547101"/>
                <a:ext cx="968399" cy="1110421"/>
                <a:chOff x="5781674" y="528934"/>
                <a:chExt cx="968399" cy="1110421"/>
              </a:xfrm>
            </p:grpSpPr>
            <p:sp>
              <p:nvSpPr>
                <p:cNvPr id="549" name="Google Shape;549;p25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350" ker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0" name="Google Shape;550;p25"/>
                <p:cNvSpPr/>
                <p:nvPr/>
              </p:nvSpPr>
              <p:spPr>
                <a:xfrm rot="-1127820">
                  <a:off x="5913155" y="617709"/>
                  <a:ext cx="705437" cy="932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350" ker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51" name="Google Shape;551;p25"/>
            <p:cNvSpPr/>
            <p:nvPr/>
          </p:nvSpPr>
          <p:spPr>
            <a:xfrm rot="5776094">
              <a:off x="-165195" y="3859180"/>
              <a:ext cx="3924007" cy="1079422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sz="13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25"/>
            <p:cNvSpPr/>
            <p:nvPr/>
          </p:nvSpPr>
          <p:spPr>
            <a:xfrm rot="-6131143" flipH="1">
              <a:off x="-596651" y="3591208"/>
              <a:ext cx="2748577" cy="88175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sz="13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3" name="Google Shape;553;p25"/>
            <p:cNvGrpSpPr/>
            <p:nvPr/>
          </p:nvGrpSpPr>
          <p:grpSpPr>
            <a:xfrm rot="-347622" flipH="1">
              <a:off x="1147280" y="3810467"/>
              <a:ext cx="1894165" cy="2973703"/>
              <a:chOff x="5781674" y="547101"/>
              <a:chExt cx="2605044" cy="4089732"/>
            </a:xfrm>
          </p:grpSpPr>
          <p:sp>
            <p:nvSpPr>
              <p:cNvPr id="554" name="Google Shape;554;p25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55" name="Google Shape;555;p25"/>
              <p:cNvGrpSpPr/>
              <p:nvPr/>
            </p:nvGrpSpPr>
            <p:grpSpPr>
              <a:xfrm>
                <a:off x="5781674" y="547101"/>
                <a:ext cx="968399" cy="1110421"/>
                <a:chOff x="5781674" y="528934"/>
                <a:chExt cx="968399" cy="1110421"/>
              </a:xfrm>
            </p:grpSpPr>
            <p:sp>
              <p:nvSpPr>
                <p:cNvPr id="556" name="Google Shape;556;p25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350" ker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7" name="Google Shape;557;p25"/>
                <p:cNvSpPr/>
                <p:nvPr/>
              </p:nvSpPr>
              <p:spPr>
                <a:xfrm rot="-1127820">
                  <a:off x="5913155" y="617709"/>
                  <a:ext cx="705437" cy="932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sz="1350" ker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58" name="Google Shape;558;p25"/>
            <p:cNvSpPr/>
            <p:nvPr/>
          </p:nvSpPr>
          <p:spPr>
            <a:xfrm rot="-777684">
              <a:off x="446972" y="3979513"/>
              <a:ext cx="1088281" cy="3095371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sz="13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9" name="Google Shape;559;p25"/>
            <p:cNvGrpSpPr/>
            <p:nvPr/>
          </p:nvGrpSpPr>
          <p:grpSpPr>
            <a:xfrm rot="-156809">
              <a:off x="42923" y="4543298"/>
              <a:ext cx="1760154" cy="2605440"/>
              <a:chOff x="3959902" y="4082354"/>
              <a:chExt cx="1760083" cy="2605335"/>
            </a:xfrm>
          </p:grpSpPr>
          <p:sp>
            <p:nvSpPr>
              <p:cNvPr id="560" name="Google Shape;560;p25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25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2" name="Google Shape;562;p25"/>
            <p:cNvGrpSpPr/>
            <p:nvPr/>
          </p:nvGrpSpPr>
          <p:grpSpPr>
            <a:xfrm rot="215344">
              <a:off x="680963" y="3959985"/>
              <a:ext cx="1575177" cy="2973419"/>
              <a:chOff x="6812776" y="643385"/>
              <a:chExt cx="1603353" cy="3026606"/>
            </a:xfrm>
          </p:grpSpPr>
          <p:sp>
            <p:nvSpPr>
              <p:cNvPr id="563" name="Google Shape;563;p25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25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sz="13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C41BA2-5401-48DF-BB7D-52B462E96522}"/>
              </a:ext>
            </a:extLst>
          </p:cNvPr>
          <p:cNvCxnSpPr/>
          <p:nvPr/>
        </p:nvCxnSpPr>
        <p:spPr>
          <a:xfrm flipV="1">
            <a:off x="4034028" y="2432418"/>
            <a:ext cx="338388" cy="98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294FDF-CD1E-4E43-A44A-E3C4EDFE1C5A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4087981" y="2068944"/>
            <a:ext cx="1029104" cy="412568"/>
          </a:xfrm>
          <a:prstGeom prst="straightConnector1">
            <a:avLst/>
          </a:prstGeom>
          <a:ln w="82550" cap="sq" cmpd="sng" algn="ctr">
            <a:solidFill>
              <a:srgbClr val="92D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77030A1-57A9-4171-8B8E-34EADD6F48BA}"/>
              </a:ext>
            </a:extLst>
          </p:cNvPr>
          <p:cNvCxnSpPr>
            <a:cxnSpLocks/>
          </p:cNvCxnSpPr>
          <p:nvPr/>
        </p:nvCxnSpPr>
        <p:spPr>
          <a:xfrm flipV="1">
            <a:off x="4479110" y="3429001"/>
            <a:ext cx="734495" cy="1"/>
          </a:xfrm>
          <a:prstGeom prst="straightConnector1">
            <a:avLst/>
          </a:prstGeom>
          <a:ln w="82550" cap="sq" cmpd="sng" algn="ctr">
            <a:solidFill>
              <a:srgbClr val="92D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23522B-35B1-493D-BDA1-BBA0BB678F37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3983375" y="4216073"/>
            <a:ext cx="991470" cy="548642"/>
          </a:xfrm>
          <a:prstGeom prst="straightConnector1">
            <a:avLst/>
          </a:prstGeom>
          <a:ln w="82550" cap="sq" cmpd="sng" algn="ctr">
            <a:solidFill>
              <a:srgbClr val="92D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42143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85" y="1674275"/>
            <a:ext cx="6894740" cy="3220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2909180" y="2710947"/>
            <a:ext cx="6857604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</a:t>
            </a:r>
          </a:p>
          <a:p>
            <a:pPr algn="ctr"/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 HƠN</a:t>
            </a:r>
          </a:p>
          <a:p>
            <a:pPr algn="ctr"/>
            <a:endParaRPr lang="vi-VN" sz="4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4350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68" y="0"/>
            <a:ext cx="12240068" cy="688503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51774" y="1278236"/>
            <a:ext cx="6233311" cy="685800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Có bao nhiêu cách chia 7 đối tượng thành 2 phần?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35295" y="2309200"/>
            <a:ext cx="2615319" cy="685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 cách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35295" y="3455115"/>
            <a:ext cx="2615319" cy="685800"/>
          </a:xfrm>
          <a:prstGeom prst="roundRect">
            <a:avLst/>
          </a:prstGeom>
          <a:solidFill>
            <a:srgbClr val="C943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 cách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65998" y="2309200"/>
            <a:ext cx="2615319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 cách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65998" y="3418376"/>
            <a:ext cx="2615319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4 cách</a:t>
            </a:r>
          </a:p>
        </p:txBody>
      </p:sp>
      <p:pic>
        <p:nvPicPr>
          <p:cNvPr id="9" name="ĐỒNG-HỒ-ĐẾM-NGƯỢC-5-GIÂY-CHUÔNG-BÁO-HẾT-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81314" y="4537923"/>
            <a:ext cx="1282565" cy="100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4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77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7" grpId="1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51774" y="1278236"/>
            <a:ext cx="6233311" cy="685800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Có những cách chia nào chia 7 đối tượng thành 2 phần?</a:t>
            </a:r>
          </a:p>
        </p:txBody>
      </p:sp>
      <p:pic>
        <p:nvPicPr>
          <p:cNvPr id="9" name="ĐỒNG-HỒ-ĐẾM-NGƯỢC-5-GIÂY-CHUÔNG-BÁO-HẾT-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81314" y="4537923"/>
            <a:ext cx="1282565" cy="10092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99922" y="2276381"/>
            <a:ext cx="2301844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A. 1-6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6307" y="2276381"/>
            <a:ext cx="2301844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B445C3"/>
                </a:solidFill>
                <a:latin typeface=".VnAvant" panose="020B7200000000000000" pitchFamily="34" charset="0"/>
              </a:rPr>
              <a:t>B. 2-5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99922" y="3383167"/>
            <a:ext cx="2301844" cy="685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.VnAvant" panose="020B7200000000000000" pitchFamily="34" charset="0"/>
              </a:rPr>
              <a:t>C. 3-4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53714" y="3383167"/>
            <a:ext cx="2771494" cy="806324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Tất cả các đáp án trên đều đúng</a:t>
            </a:r>
          </a:p>
        </p:txBody>
      </p:sp>
    </p:spTree>
    <p:extLst>
      <p:ext uri="{BB962C8B-B14F-4D97-AF65-F5344CB8AC3E}">
        <p14:creationId xmlns:p14="http://schemas.microsoft.com/office/powerpoint/2010/main" val="4077502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7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  <p:bldP spid="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272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77" y="3245972"/>
            <a:ext cx="892832" cy="8733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543" y="3122759"/>
            <a:ext cx="892832" cy="873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789" y="3185296"/>
            <a:ext cx="892832" cy="873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554" y="3253494"/>
            <a:ext cx="892832" cy="873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979" y="4119357"/>
            <a:ext cx="892832" cy="8733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24" y="4018783"/>
            <a:ext cx="892832" cy="873385"/>
          </a:xfrm>
          <a:prstGeom prst="rect">
            <a:avLst/>
          </a:prstGeom>
        </p:spPr>
      </p:pic>
      <p:pic>
        <p:nvPicPr>
          <p:cNvPr id="9" name="ĐỒNG-HỒ-ĐẾM-NGƯỢC-5-GIÂY-CHUÔNG-BÁO-HẾT-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14886" y="4853537"/>
            <a:ext cx="1367738" cy="10762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45378" y="1054015"/>
            <a:ext cx="645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A.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45377" y="1555721"/>
            <a:ext cx="179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9900"/>
                </a:solidFill>
                <a:latin typeface=".VnAvant" panose="020B7200000000000000" pitchFamily="34" charset="0"/>
              </a:rPr>
              <a:t>B.2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35" y="1612624"/>
            <a:ext cx="468367" cy="4581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400" y="1644943"/>
            <a:ext cx="468367" cy="4581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50234" y="1018174"/>
            <a:ext cx="179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.VnAvant" panose="020B7200000000000000" pitchFamily="34" charset="0"/>
              </a:rPr>
              <a:t>C.3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023" y="1054014"/>
            <a:ext cx="468367" cy="458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643" y="1054014"/>
            <a:ext cx="468367" cy="4581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15" y="1039014"/>
            <a:ext cx="468367" cy="4581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550234" y="1627988"/>
            <a:ext cx="179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.VnAvant" panose="020B7200000000000000" pitchFamily="34" charset="0"/>
              </a:rPr>
              <a:t>D.4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032" y="1705214"/>
            <a:ext cx="468367" cy="4581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657" y="1701686"/>
            <a:ext cx="468367" cy="4581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391" y="1646998"/>
            <a:ext cx="468367" cy="4581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570" y="1620980"/>
            <a:ext cx="468367" cy="45816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508293" y="4885041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56185" y="1040006"/>
            <a:ext cx="645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1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345" y="1090604"/>
            <a:ext cx="468367" cy="45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35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77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0.29948 0.796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4" y="3981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0.30131 0.5247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5" y="2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0" grpId="0"/>
      <p:bldP spid="12" grpId="0"/>
      <p:bldP spid="15" grpId="0"/>
      <p:bldP spid="19" grpId="0"/>
      <p:bldP spid="26" grpId="0"/>
      <p:bldP spid="26" grpId="1"/>
      <p:bldP spid="2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bài hát anh nông dân và cây ra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3036" y="1702053"/>
            <a:ext cx="6797973" cy="346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91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777DC5-55A2-4CB6-A4F3-E4F3AA7A5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85725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5DB976-50EE-4172-9345-D476625465C1}"/>
              </a:ext>
            </a:extLst>
          </p:cNvPr>
          <p:cNvSpPr txBox="1"/>
          <p:nvPr/>
        </p:nvSpPr>
        <p:spPr>
          <a:xfrm>
            <a:off x="3671971" y="2397573"/>
            <a:ext cx="4970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700" b="1" kern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Trò chơi</a:t>
            </a:r>
            <a:r>
              <a:rPr lang="en-US" sz="2700" b="1" kern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2</a:t>
            </a:r>
            <a:r>
              <a:rPr lang="vi-VN" sz="2700" b="1" kern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: </a:t>
            </a:r>
            <a:r>
              <a:rPr lang="en-US" sz="2700" b="1" kern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Thi xem đội nào nhanh</a:t>
            </a:r>
            <a:endParaRPr lang="vi-VN" sz="2700" b="1" kern="0" dirty="0">
              <a:solidFill>
                <a:srgbClr val="FF0000"/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7493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9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1640239" y="2632630"/>
            <a:ext cx="8845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HỌC ĐẾN ĐÂY LÀ HẾT RỒI</a:t>
            </a:r>
          </a:p>
          <a:p>
            <a:pPr algn="ctr"/>
            <a:r>
              <a:rPr 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LẠI!</a:t>
            </a:r>
            <a:endParaRPr lang="vi-VN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141"/>
            <a:ext cx="539543" cy="5395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335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35" y="1604425"/>
            <a:ext cx="6894740" cy="3220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2921000" y="2927351"/>
            <a:ext cx="638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 ÔN SỐ LƯỢNG TRONG PHẠM VI 7</a:t>
            </a:r>
            <a:endParaRPr lang="vi-V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">
            <a:extLst>
              <a:ext uri="{FF2B5EF4-FFF2-40B4-BE49-F238E27FC236}">
                <a16:creationId xmlns:a16="http://schemas.microsoft.com/office/drawing/2014/main" id="{0B787DE9-693D-4C74-A38E-53F6F65FCB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1524000" y="857251"/>
            <a:ext cx="841248" cy="921661"/>
          </a:xfrm>
          <a:prstGeom prst="rect">
            <a:avLst/>
          </a:prstGeom>
        </p:spPr>
      </p:pic>
      <p:pic>
        <p:nvPicPr>
          <p:cNvPr id="37" name="图片 7">
            <a:extLst>
              <a:ext uri="{FF2B5EF4-FFF2-40B4-BE49-F238E27FC236}">
                <a16:creationId xmlns:a16="http://schemas.microsoft.com/office/drawing/2014/main" id="{CF585C66-3344-498B-80B3-4F55FCF737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1352671" y="5624860"/>
            <a:ext cx="1707521" cy="375890"/>
          </a:xfrm>
          <a:prstGeom prst="rect">
            <a:avLst/>
          </a:prstGeom>
        </p:spPr>
      </p:pic>
      <p:pic>
        <p:nvPicPr>
          <p:cNvPr id="38" name="图片 9">
            <a:extLst>
              <a:ext uri="{FF2B5EF4-FFF2-40B4-BE49-F238E27FC236}">
                <a16:creationId xmlns:a16="http://schemas.microsoft.com/office/drawing/2014/main" id="{D8CD3102-3483-41B3-A6CB-3506216E81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9281278" y="906761"/>
            <a:ext cx="1386723" cy="1058618"/>
          </a:xfrm>
          <a:prstGeom prst="rect">
            <a:avLst/>
          </a:prstGeom>
        </p:spPr>
      </p:pic>
      <p:sp>
        <p:nvSpPr>
          <p:cNvPr id="45" name="圆角矩形 21">
            <a:extLst>
              <a:ext uri="{FF2B5EF4-FFF2-40B4-BE49-F238E27FC236}">
                <a16:creationId xmlns:a16="http://schemas.microsoft.com/office/drawing/2014/main" id="{70E5E02D-DB72-446B-8D32-81F3217ADBFD}"/>
              </a:ext>
            </a:extLst>
          </p:cNvPr>
          <p:cNvSpPr/>
          <p:nvPr/>
        </p:nvSpPr>
        <p:spPr>
          <a:xfrm>
            <a:off x="2310711" y="1030688"/>
            <a:ext cx="7160304" cy="1149540"/>
          </a:xfrm>
          <a:prstGeom prst="roundRect">
            <a:avLst>
              <a:gd name="adj" fmla="val 12230"/>
            </a:avLst>
          </a:prstGeom>
          <a:solidFill>
            <a:schemeClr val="bg1"/>
          </a:solidFill>
          <a:ln w="76200">
            <a:solidFill>
              <a:srgbClr val="89FFD8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30BA81-6B95-4FE8-8B80-F0D3B4195C57}"/>
              </a:ext>
            </a:extLst>
          </p:cNvPr>
          <p:cNvSpPr txBox="1"/>
          <p:nvPr/>
        </p:nvSpPr>
        <p:spPr>
          <a:xfrm>
            <a:off x="2191523" y="1210834"/>
            <a:ext cx="7396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đếm xem có bao nhiêu cái mũ và đặt thẻ số tương ứng?</a:t>
            </a:r>
            <a:endParaRPr lang="vi-VN" sz="2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542723" y="2357129"/>
            <a:ext cx="1041401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TextBox 57"/>
          <p:cNvSpPr txBox="1"/>
          <p:nvPr/>
        </p:nvSpPr>
        <p:spPr>
          <a:xfrm>
            <a:off x="9691808" y="2188806"/>
            <a:ext cx="743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557938" y="3625191"/>
            <a:ext cx="1041401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9653025" y="3420231"/>
            <a:ext cx="1155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542723" y="4819978"/>
            <a:ext cx="1041401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777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3764" y="4675958"/>
            <a:ext cx="8306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>
                <a:latin typeface=".VnAvant" panose="020B7200000000000000" pitchFamily="34" charset="0"/>
              </a:rPr>
              <a:t>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56" y="2415154"/>
            <a:ext cx="1514891" cy="113435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55" y="2419524"/>
            <a:ext cx="1514891" cy="113435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54" y="2423894"/>
            <a:ext cx="1514891" cy="113435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853" y="2428264"/>
            <a:ext cx="1514891" cy="113435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851" y="2432635"/>
            <a:ext cx="1514891" cy="113435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900" y="3357252"/>
            <a:ext cx="1514891" cy="113435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65" y="3420231"/>
            <a:ext cx="1514891" cy="1134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1362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47565 0.4643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9" y="2321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47721 0.4643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67" y="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57" grpId="0" animBg="1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">
            <a:extLst>
              <a:ext uri="{FF2B5EF4-FFF2-40B4-BE49-F238E27FC236}">
                <a16:creationId xmlns:a16="http://schemas.microsoft.com/office/drawing/2014/main" id="{0B787DE9-693D-4C74-A38E-53F6F65FCB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1524000" y="857251"/>
            <a:ext cx="841248" cy="921661"/>
          </a:xfrm>
          <a:prstGeom prst="rect">
            <a:avLst/>
          </a:prstGeom>
        </p:spPr>
      </p:pic>
      <p:pic>
        <p:nvPicPr>
          <p:cNvPr id="37" name="图片 7">
            <a:extLst>
              <a:ext uri="{FF2B5EF4-FFF2-40B4-BE49-F238E27FC236}">
                <a16:creationId xmlns:a16="http://schemas.microsoft.com/office/drawing/2014/main" id="{CF585C66-3344-498B-80B3-4F55FCF737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1352671" y="5624860"/>
            <a:ext cx="1707521" cy="375890"/>
          </a:xfrm>
          <a:prstGeom prst="rect">
            <a:avLst/>
          </a:prstGeom>
        </p:spPr>
      </p:pic>
      <p:pic>
        <p:nvPicPr>
          <p:cNvPr id="38" name="图片 9">
            <a:extLst>
              <a:ext uri="{FF2B5EF4-FFF2-40B4-BE49-F238E27FC236}">
                <a16:creationId xmlns:a16="http://schemas.microsoft.com/office/drawing/2014/main" id="{D8CD3102-3483-41B3-A6CB-3506216E81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9281278" y="906761"/>
            <a:ext cx="1386723" cy="1058618"/>
          </a:xfrm>
          <a:prstGeom prst="rect">
            <a:avLst/>
          </a:prstGeom>
        </p:spPr>
      </p:pic>
      <p:sp>
        <p:nvSpPr>
          <p:cNvPr id="45" name="圆角矩形 21">
            <a:extLst>
              <a:ext uri="{FF2B5EF4-FFF2-40B4-BE49-F238E27FC236}">
                <a16:creationId xmlns:a16="http://schemas.microsoft.com/office/drawing/2014/main" id="{70E5E02D-DB72-446B-8D32-81F3217ADBFD}"/>
              </a:ext>
            </a:extLst>
          </p:cNvPr>
          <p:cNvSpPr/>
          <p:nvPr/>
        </p:nvSpPr>
        <p:spPr>
          <a:xfrm>
            <a:off x="2310711" y="1030688"/>
            <a:ext cx="7160304" cy="1149540"/>
          </a:xfrm>
          <a:prstGeom prst="roundRect">
            <a:avLst>
              <a:gd name="adj" fmla="val 12230"/>
            </a:avLst>
          </a:prstGeom>
          <a:solidFill>
            <a:schemeClr val="bg1"/>
          </a:solidFill>
          <a:ln w="76200">
            <a:solidFill>
              <a:srgbClr val="89FFD8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30BA81-6B95-4FE8-8B80-F0D3B4195C57}"/>
              </a:ext>
            </a:extLst>
          </p:cNvPr>
          <p:cNvSpPr txBox="1"/>
          <p:nvPr/>
        </p:nvSpPr>
        <p:spPr>
          <a:xfrm>
            <a:off x="2191523" y="1210835"/>
            <a:ext cx="73969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đếm xem có bao nhiêu cái mũ  bé gái?</a:t>
            </a:r>
            <a:endParaRPr lang="vi-VN" sz="2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542723" y="2357129"/>
            <a:ext cx="1041401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691808" y="2188806"/>
            <a:ext cx="743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prstClr val="black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557938" y="3625191"/>
            <a:ext cx="1041401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53025" y="3420231"/>
            <a:ext cx="1155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prstClr val="black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542723" y="4819978"/>
            <a:ext cx="1041401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prstClr val="white"/>
                </a:solidFill>
              </a:rPr>
              <a:t>777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3764" y="4675958"/>
            <a:ext cx="8306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>
                <a:solidFill>
                  <a:prstClr val="black"/>
                </a:solidFill>
                <a:latin typeface=".VnAvant" panose="020B7200000000000000" pitchFamily="34" charset="0"/>
              </a:rPr>
              <a:t>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517" y="2231337"/>
            <a:ext cx="1681822" cy="16818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25" y="2231337"/>
            <a:ext cx="1681822" cy="168182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701" y="2231337"/>
            <a:ext cx="1681822" cy="168182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064" y="2249376"/>
            <a:ext cx="1681822" cy="16818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71" y="3407283"/>
            <a:ext cx="1681822" cy="168182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465" y="3436047"/>
            <a:ext cx="1681822" cy="16818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27" y="3407283"/>
            <a:ext cx="1681822" cy="1681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3369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0.55273 0.237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43" y="1187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54492 0.233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53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877 0.02894 C -0.23125 0.02986 -0.23372 0.03056 -0.2362 0.03171 C -0.23698 0.03195 -0.23763 0.0331 -0.23841 0.03287 C -0.26094 0.03264 -0.28346 0.03125 -0.30599 0.03033 C -0.30937 0.02986 -0.31289 0.02986 -0.3164 0.02894 C -0.31836 0.02847 -0.32031 0.02685 -0.32226 0.02639 C -0.32552 0.02546 -0.32877 0.02546 -0.3319 0.025 C -0.33971 0.01806 -0.32786 0.02778 -0.3431 0.02107 C -0.34453 0.02037 -0.34544 0.01806 -0.34687 0.01713 C -0.34896 0.01574 -0.3513 0.01528 -0.35351 0.01435 C -0.35469 0.01389 -0.35599 0.0132 -0.35716 0.0132 L -0.43893 0.00787 C -0.44088 0.00695 -0.44284 0.00579 -0.44479 0.00509 C -0.45755 0.00185 -0.45091 0.00695 -0.45742 0.00116 C -0.46367 0.00162 -0.46992 0.0007 -0.47604 0.00255 C -0.47682 0.00278 -0.47539 0.00509 -0.47526 0.00648 C -0.47487 0.01042 -0.47487 0.01459 -0.47448 0.01852 C -0.47435 0.01991 -0.47435 0.0213 -0.47383 0.02246 C -0.47344 0.02292 -0.47278 0.02246 -0.47226 0.02246 L -0.47226 0.02246 L -0.4664 0.00116 " pathEditMode="relative" ptsTypes="AAAAAAAAAAAAAAAAAAAAAA"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877 0.02894 C -0.23125 0.02986 -0.23372 0.03056 -0.2362 0.03171 C -0.23698 0.03195 -0.23763 0.0331 -0.23841 0.03287 C -0.26094 0.03264 -0.28346 0.03125 -0.30599 0.03033 C -0.30937 0.02986 -0.31289 0.02986 -0.3164 0.02894 C -0.31836 0.02847 -0.32031 0.02685 -0.32226 0.02639 C -0.32552 0.02546 -0.32877 0.02546 -0.3319 0.025 C -0.33971 0.01806 -0.32786 0.02778 -0.3431 0.02107 C -0.34453 0.02037 -0.34544 0.01806 -0.34687 0.01713 C -0.34896 0.01574 -0.3513 0.01528 -0.35351 0.01435 C -0.35469 0.01389 -0.35599 0.0132 -0.35716 0.0132 L -0.43893 0.00787 C -0.44088 0.00695 -0.44284 0.00579 -0.44479 0.00509 C -0.45755 0.00185 -0.45091 0.00695 -0.45742 0.00116 C -0.46367 0.00162 -0.46992 0.0007 -0.47604 0.00255 C -0.47682 0.00278 -0.47539 0.00509 -0.47526 0.00648 C -0.47487 0.01042 -0.47487 0.01459 -0.47448 0.01852 C -0.47435 0.01991 -0.47435 0.0213 -0.47383 0.02246 C -0.47344 0.02292 -0.47278 0.02246 -0.47226 0.02246 L -0.47226 0.02246 L -0.4664 0.00116 " pathEditMode="relative" ptsTypes="AAAAAAAAAAAAAAAAAAAAAA">
                                      <p:cBhvr>
                                        <p:cTn id="8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22" grpId="0" animBg="1"/>
      <p:bldP spid="22" grpId="1" animBg="1"/>
      <p:bldP spid="23" grpId="0"/>
      <p:bldP spid="23" grpId="1"/>
      <p:bldP spid="27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">
            <a:extLst>
              <a:ext uri="{FF2B5EF4-FFF2-40B4-BE49-F238E27FC236}">
                <a16:creationId xmlns:a16="http://schemas.microsoft.com/office/drawing/2014/main" id="{0B787DE9-693D-4C74-A38E-53F6F65FCB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1524000" y="857251"/>
            <a:ext cx="841248" cy="921661"/>
          </a:xfrm>
          <a:prstGeom prst="rect">
            <a:avLst/>
          </a:prstGeom>
        </p:spPr>
      </p:pic>
      <p:pic>
        <p:nvPicPr>
          <p:cNvPr id="37" name="图片 7">
            <a:extLst>
              <a:ext uri="{FF2B5EF4-FFF2-40B4-BE49-F238E27FC236}">
                <a16:creationId xmlns:a16="http://schemas.microsoft.com/office/drawing/2014/main" id="{CF585C66-3344-498B-80B3-4F55FCF737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1352671" y="5624860"/>
            <a:ext cx="1707521" cy="375890"/>
          </a:xfrm>
          <a:prstGeom prst="rect">
            <a:avLst/>
          </a:prstGeom>
        </p:spPr>
      </p:pic>
      <p:pic>
        <p:nvPicPr>
          <p:cNvPr id="38" name="图片 9">
            <a:extLst>
              <a:ext uri="{FF2B5EF4-FFF2-40B4-BE49-F238E27FC236}">
                <a16:creationId xmlns:a16="http://schemas.microsoft.com/office/drawing/2014/main" id="{D8CD3102-3483-41B3-A6CB-3506216E81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9281278" y="906761"/>
            <a:ext cx="1386723" cy="1058618"/>
          </a:xfrm>
          <a:prstGeom prst="rect">
            <a:avLst/>
          </a:prstGeom>
        </p:spPr>
      </p:pic>
      <p:sp>
        <p:nvSpPr>
          <p:cNvPr id="45" name="圆角矩形 21">
            <a:extLst>
              <a:ext uri="{FF2B5EF4-FFF2-40B4-BE49-F238E27FC236}">
                <a16:creationId xmlns:a16="http://schemas.microsoft.com/office/drawing/2014/main" id="{70E5E02D-DB72-446B-8D32-81F3217ADBFD}"/>
              </a:ext>
            </a:extLst>
          </p:cNvPr>
          <p:cNvSpPr/>
          <p:nvPr/>
        </p:nvSpPr>
        <p:spPr>
          <a:xfrm>
            <a:off x="2310711" y="1030688"/>
            <a:ext cx="7160304" cy="1149540"/>
          </a:xfrm>
          <a:prstGeom prst="roundRect">
            <a:avLst>
              <a:gd name="adj" fmla="val 12230"/>
            </a:avLst>
          </a:prstGeom>
          <a:solidFill>
            <a:schemeClr val="bg1"/>
          </a:solidFill>
          <a:ln w="76200">
            <a:solidFill>
              <a:srgbClr val="89FFD8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30BA81-6B95-4FE8-8B80-F0D3B4195C57}"/>
              </a:ext>
            </a:extLst>
          </p:cNvPr>
          <p:cNvSpPr txBox="1"/>
          <p:nvPr/>
        </p:nvSpPr>
        <p:spPr>
          <a:xfrm>
            <a:off x="2191523" y="1210834"/>
            <a:ext cx="7396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đếm xem có bao nhiêu đôi ủng và hãy thêm hoặc bớt cho đủ 7 đôi ủng?</a:t>
            </a:r>
            <a:endParaRPr lang="vi-VN" sz="2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682987" y="4278398"/>
            <a:ext cx="1041401" cy="111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832072" y="4110075"/>
            <a:ext cx="743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solidFill>
                  <a:prstClr val="black"/>
                </a:solidFill>
                <a:latin typeface=".VnAvant" panose="020B7200000000000000" pitchFamily="34" charset="0"/>
              </a:rPr>
              <a:t>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26" y="2240771"/>
            <a:ext cx="1901405" cy="19014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311" y="2240770"/>
            <a:ext cx="1901405" cy="19014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07" y="2260790"/>
            <a:ext cx="1901405" cy="190140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510" y="2188808"/>
            <a:ext cx="1901405" cy="190140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32" y="3593767"/>
            <a:ext cx="1901405" cy="190140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257" y="3593768"/>
            <a:ext cx="1901405" cy="190140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01" y="3662915"/>
            <a:ext cx="1901405" cy="19014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6174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85" y="1674275"/>
            <a:ext cx="6894740" cy="3220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CFD09E-6217-435E-BE93-6A3F4A851E14}"/>
              </a:ext>
            </a:extLst>
          </p:cNvPr>
          <p:cNvSpPr txBox="1"/>
          <p:nvPr/>
        </p:nvSpPr>
        <p:spPr>
          <a:xfrm>
            <a:off x="2970291" y="2826379"/>
            <a:ext cx="6857604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Tách nhóm có 7 đối tượng ra làm 2 phần bằng các cách khác nhau</a:t>
            </a:r>
          </a:p>
          <a:p>
            <a:endParaRPr lang="en-US" sz="3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405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2734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98" y="1428371"/>
            <a:ext cx="1708980" cy="15816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73" y="1391218"/>
            <a:ext cx="1708980" cy="15816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199" y="1342379"/>
            <a:ext cx="1708980" cy="15816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10" y="1330756"/>
            <a:ext cx="1708980" cy="15816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28" y="1370667"/>
            <a:ext cx="1708980" cy="15816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147" y="1385375"/>
            <a:ext cx="1708980" cy="15816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79" y="1385375"/>
            <a:ext cx="1708980" cy="1581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14348" y="2319377"/>
            <a:ext cx="912429" cy="1650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25" b="1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897308" y="3946745"/>
            <a:ext cx="19886" cy="190570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45394" y="819637"/>
            <a:ext cx="37299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tách số 1: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7805" y="4499000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94679" y="4375647"/>
            <a:ext cx="7232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  <a:p>
            <a:endParaRPr lang="en-US" sz="7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7546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08425 0.475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0.32877 0.6428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32" y="3213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18802 0.4914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2456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18138 0.6493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3245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03789 0.4766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2381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0.02825 0.6372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1852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-0.10351 0.4696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98" y="1428371"/>
            <a:ext cx="1708980" cy="15816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73" y="1391218"/>
            <a:ext cx="1708980" cy="15816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60" y="1342379"/>
            <a:ext cx="1708980" cy="15816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70" y="1330756"/>
            <a:ext cx="1708980" cy="15816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489" y="1370667"/>
            <a:ext cx="1708980" cy="15816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07" y="1385375"/>
            <a:ext cx="1708980" cy="15816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79" y="1385375"/>
            <a:ext cx="1708980" cy="1581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14348" y="2319377"/>
            <a:ext cx="912429" cy="1650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25" b="1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897308" y="3946745"/>
            <a:ext cx="19886" cy="190570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45394" y="819637"/>
            <a:ext cx="37299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tách số 2: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6857" y="4085913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63176" y="4016880"/>
            <a:ext cx="72327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8167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03294 0.577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288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0.02838 0.578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1849 0.6351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5" y="3175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0.05352 0.4907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2453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0.05612 0.62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127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08229 0.4657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2328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-0.08385 0.6333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|2.1|1.2|1|2.8|6.5|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2.5|1|1.1|1.2|0.9|1|1.1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2.5|1|1.1|1.2|0.9|1|1.1|2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2.5|1|1.1|1.2|0.9|1|1.1|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.4|0.8|11.4|1.1|1.1|1|1.1|1|1.4|1|15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.4|0.8|11.4|1.1|1.1|1|1.1|1|1.4|1|15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.4|0.8|11.4|1.1|1.1|1|1.1|1|1.4|1|15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|1.6|6.3|1.1|7.1|1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.4|0.8|11.4|1.1|1.1|1|1.1|1|1.4|1|1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.4|0.8|11.4|1.1|1.1|1|1.1|1|1.4|1|1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TIMING" val="|0.4|0.8|11.4|1.1|1.1|1|1.1|1|1.4|1|15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2.5|1|1.1|1.2|0.9|1|1.1|2.6"/>
</p:tagLst>
</file>

<file path=ppt/theme/theme1.xml><?xml version="1.0" encoding="utf-8"?>
<a:theme xmlns:a="http://schemas.openxmlformats.org/drawingml/2006/main" name="0179 Vivian · SlidesMania">
  <a:themeElements>
    <a:clrScheme name="Simple Light">
      <a:dk1>
        <a:srgbClr val="636D42"/>
      </a:dk1>
      <a:lt1>
        <a:srgbClr val="C4D0C8"/>
      </a:lt1>
      <a:dk2>
        <a:srgbClr val="434343"/>
      </a:dk2>
      <a:lt2>
        <a:srgbClr val="434343"/>
      </a:lt2>
      <a:accent1>
        <a:srgbClr val="F3EBDF"/>
      </a:accent1>
      <a:accent2>
        <a:srgbClr val="EDEEE9"/>
      </a:accent2>
      <a:accent3>
        <a:srgbClr val="E5B596"/>
      </a:accent3>
      <a:accent4>
        <a:srgbClr val="D8A98A"/>
      </a:accent4>
      <a:accent5>
        <a:srgbClr val="DFB138"/>
      </a:accent5>
      <a:accent6>
        <a:srgbClr val="DFAA8C"/>
      </a:accent6>
      <a:hlink>
        <a:srgbClr val="4A52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0179 Vivian · SlidesMania">
  <a:themeElements>
    <a:clrScheme name="Simple Light">
      <a:dk1>
        <a:srgbClr val="636D42"/>
      </a:dk1>
      <a:lt1>
        <a:srgbClr val="C4D0C8"/>
      </a:lt1>
      <a:dk2>
        <a:srgbClr val="434343"/>
      </a:dk2>
      <a:lt2>
        <a:srgbClr val="434343"/>
      </a:lt2>
      <a:accent1>
        <a:srgbClr val="F3EBDF"/>
      </a:accent1>
      <a:accent2>
        <a:srgbClr val="EDEEE9"/>
      </a:accent2>
      <a:accent3>
        <a:srgbClr val="E5B596"/>
      </a:accent3>
      <a:accent4>
        <a:srgbClr val="D8A98A"/>
      </a:accent4>
      <a:accent5>
        <a:srgbClr val="DFB138"/>
      </a:accent5>
      <a:accent6>
        <a:srgbClr val="DFAA8C"/>
      </a:accent6>
      <a:hlink>
        <a:srgbClr val="4A52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0179 Vivian · SlidesMania">
  <a:themeElements>
    <a:clrScheme name="Simple Light">
      <a:dk1>
        <a:srgbClr val="636D42"/>
      </a:dk1>
      <a:lt1>
        <a:srgbClr val="C4D0C8"/>
      </a:lt1>
      <a:dk2>
        <a:srgbClr val="434343"/>
      </a:dk2>
      <a:lt2>
        <a:srgbClr val="434343"/>
      </a:lt2>
      <a:accent1>
        <a:srgbClr val="F3EBDF"/>
      </a:accent1>
      <a:accent2>
        <a:srgbClr val="EDEEE9"/>
      </a:accent2>
      <a:accent3>
        <a:srgbClr val="E5B596"/>
      </a:accent3>
      <a:accent4>
        <a:srgbClr val="D8A98A"/>
      </a:accent4>
      <a:accent5>
        <a:srgbClr val="DFB138"/>
      </a:accent5>
      <a:accent6>
        <a:srgbClr val="DFAA8C"/>
      </a:accent6>
      <a:hlink>
        <a:srgbClr val="4A52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306</Words>
  <Application>Microsoft Office PowerPoint</Application>
  <PresentationFormat>Widescreen</PresentationFormat>
  <Paragraphs>84</Paragraphs>
  <Slides>21</Slides>
  <Notes>13</Notes>
  <HiddenSlides>0</HiddenSlides>
  <MMClips>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微软雅黑</vt:lpstr>
      <vt:lpstr>宋体</vt:lpstr>
      <vt:lpstr>.VnAvant</vt:lpstr>
      <vt:lpstr>Arial</vt:lpstr>
      <vt:lpstr>Barlow Condensed</vt:lpstr>
      <vt:lpstr>Calibri</vt:lpstr>
      <vt:lpstr>Calibri Light</vt:lpstr>
      <vt:lpstr>等线</vt:lpstr>
      <vt:lpstr>Kristi</vt:lpstr>
      <vt:lpstr>Quicksand Medium</vt:lpstr>
      <vt:lpstr>Times New Roman</vt:lpstr>
      <vt:lpstr>0179 Vivian · SlidesMania</vt:lpstr>
      <vt:lpstr>2_0179 Vivian · SlidesMania</vt:lpstr>
      <vt:lpstr>1_0179 Vivian · SlidesMania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143</cp:revision>
  <dcterms:created xsi:type="dcterms:W3CDTF">2021-11-30T14:47:51Z</dcterms:created>
  <dcterms:modified xsi:type="dcterms:W3CDTF">2024-11-01T05:02:45Z</dcterms:modified>
</cp:coreProperties>
</file>