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7"/>
  </p:notesMasterIdLst>
  <p:sldIdLst>
    <p:sldId id="258" r:id="rId2"/>
    <p:sldId id="287" r:id="rId3"/>
    <p:sldId id="294" r:id="rId4"/>
    <p:sldId id="265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2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32E20-2C91-419E-8657-8E24A36E4AB7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FF756-60B9-4E42-808E-20D9A7AE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16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5135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sz="2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BAN MAI XANH</a:t>
            </a:r>
            <a:endParaRPr lang="vi-VN" sz="20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1100514"/>
            <a:ext cx="10287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873" y="221212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9873" y="299850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LĨNH VỰC PHÁT TRIỂN THẨM MĨ</a:t>
            </a:r>
            <a:endParaRPr lang="vi-VN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18963" y="3674572"/>
            <a:ext cx="9505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NDTT: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NDKH: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TCÂN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5510" y="487490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LỨA TUỔI: MẪU GIÁO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NHỠ B2</a:t>
            </a:r>
            <a:endParaRPr lang="vi-VN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873" y="5321689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vi-VN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31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48944" y="1356354"/>
            <a:ext cx="8607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NDTT: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/>
          <p:cNvSpPr/>
          <p:nvPr/>
        </p:nvSpPr>
        <p:spPr>
          <a:xfrm>
            <a:off x="3138152" y="1354309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NDKH: +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19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2395776" y="2420889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22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71"/>
    </mc:Choice>
    <mc:Fallback xmlns="">
      <p:transition spd="slow" advTm="54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6675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1828" y="1964407"/>
            <a:ext cx="113030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4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82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329</TotalTime>
  <Words>70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Gill Sans MT</vt:lpstr>
      <vt:lpstr>Tahoma</vt:lpstr>
      <vt:lpstr>Times New Roman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36</cp:revision>
  <dcterms:created xsi:type="dcterms:W3CDTF">2024-06-11T02:31:02Z</dcterms:created>
  <dcterms:modified xsi:type="dcterms:W3CDTF">2024-10-23T06:12:46Z</dcterms:modified>
</cp:coreProperties>
</file>