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63" r:id="rId17"/>
    <p:sldId id="274" r:id="rId18"/>
    <p:sldId id="276" r:id="rId19"/>
    <p:sldId id="287" r:id="rId20"/>
    <p:sldId id="277" r:id="rId21"/>
    <p:sldId id="288" r:id="rId22"/>
    <p:sldId id="279" r:id="rId23"/>
    <p:sldId id="280" r:id="rId24"/>
    <p:sldId id="281" r:id="rId25"/>
    <p:sldId id="282" r:id="rId26"/>
    <p:sldId id="292" r:id="rId27"/>
    <p:sldId id="289" r:id="rId28"/>
    <p:sldId id="284" r:id="rId29"/>
    <p:sldId id="290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CC00CC"/>
    <a:srgbClr val="FFCC00"/>
    <a:srgbClr val="FF00FF"/>
    <a:srgbClr val="000066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36C60-239B-46A6-A802-4F05907463BD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11759-1E72-4A48-A7F3-4CF4E2F63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fld id="{08A103ED-5E33-4899-BF22-D16983862B25}" type="slidenum">
              <a:rPr lang="en-US" altLang="vi-VN" smtClean="0">
                <a:latin typeface="Arial" panose="020B0604020202020204" pitchFamily="34" charset="0"/>
              </a:rPr>
              <a:pPr/>
              <a:t>20</a:t>
            </a:fld>
            <a:endParaRPr lang="en-US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5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9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72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A74D-FBDC-4062-A05C-F12C7C9031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302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FD6D4-ECB2-4A70-A3BE-C8DE13EA322D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94E10-F418-4D21-8E95-8CD0E784D8F7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61633"/>
      </p:ext>
    </p:extLst>
  </p:cSld>
  <p:clrMapOvr>
    <a:masterClrMapping/>
  </p:clrMapOvr>
  <p:transition spd="med" advTm="128000">
    <p:wheel spokes="2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EA64BF-A3BB-43FA-A229-A4E15231E98E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BBD6D-1D1E-4C20-8CD7-85A8CF20CDFB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37114"/>
      </p:ext>
    </p:extLst>
  </p:cSld>
  <p:clrMapOvr>
    <a:masterClrMapping/>
  </p:clrMapOvr>
  <p:transition spd="med" advTm="128000">
    <p:wheel spokes="2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37C19-E556-4AC0-825A-CE32052DA176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FC675-67D5-42E4-8929-FC62D4AA260E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514777"/>
      </p:ext>
    </p:extLst>
  </p:cSld>
  <p:clrMapOvr>
    <a:masterClrMapping/>
  </p:clrMapOvr>
  <p:transition spd="med" advTm="128000">
    <p:wheel spokes="2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35164"/>
            <a:ext cx="53848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35164"/>
            <a:ext cx="5384800" cy="4389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3C19A-A35D-4160-B021-1ED614B63EA6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818AD-34B6-4029-9257-BB1C2C545D9A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311671"/>
      </p:ext>
    </p:extLst>
  </p:cSld>
  <p:clrMapOvr>
    <a:masterClrMapping/>
  </p:clrMapOvr>
  <p:transition spd="med" advTm="128000">
    <p:wheel spokes="2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0AB92-ECE7-49C7-A32C-C48A37D0F601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EA10E-CD17-47DE-A63F-B62FC0FB99C9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382476"/>
      </p:ext>
    </p:extLst>
  </p:cSld>
  <p:clrMapOvr>
    <a:masterClrMapping/>
  </p:clrMapOvr>
  <p:transition spd="med" advTm="128000">
    <p:wheel spokes="2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F8A50-7960-405B-AA63-13DD497F6C82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A79C6-1DDD-4749-A276-56EA2E8B8B36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13474"/>
      </p:ext>
    </p:extLst>
  </p:cSld>
  <p:clrMapOvr>
    <a:masterClrMapping/>
  </p:clrMapOvr>
  <p:transition spd="med" advTm="128000">
    <p:wheel spokes="2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6413C-6E5C-4022-834F-5037451140AB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DC4FA-C402-44BE-8314-B9BD95B901CF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79798"/>
      </p:ext>
    </p:extLst>
  </p:cSld>
  <p:clrMapOvr>
    <a:masterClrMapping/>
  </p:clrMapOvr>
  <p:transition spd="med" advTm="128000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43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AF77F-6311-4DA6-A5B9-3DF4655A76E0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BFBF1-1889-469B-828B-8A4C3F8553E2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99482"/>
      </p:ext>
    </p:extLst>
  </p:cSld>
  <p:clrMapOvr>
    <a:masterClrMapping/>
  </p:clrMapOvr>
  <p:transition spd="med" advTm="128000">
    <p:wheel spokes="2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A92EA-7EC5-44F0-9EC0-B03646B289E6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256A82-ACFF-47C2-9501-FD0C1A99F227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93004"/>
      </p:ext>
    </p:extLst>
  </p:cSld>
  <p:clrMapOvr>
    <a:masterClrMapping/>
  </p:clrMapOvr>
  <p:transition spd="med" advTm="128000">
    <p:wheel spokes="2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E805A1-ACE7-40ED-89E9-41FC54D25B04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A8D79D-7787-4898-ABFE-A7326DE23968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53979"/>
      </p:ext>
    </p:extLst>
  </p:cSld>
  <p:clrMapOvr>
    <a:masterClrMapping/>
  </p:clrMapOvr>
  <p:transition spd="med" advTm="128000">
    <p:wheel spokes="2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04850"/>
            <a:ext cx="2743200" cy="5619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04850"/>
            <a:ext cx="8026400" cy="5619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8C1D2D-44BC-4A00-ABBC-5B0E01C2E84D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7EDDC-BC90-4306-B86D-C09BCE9A5A07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56998"/>
      </p:ext>
    </p:extLst>
  </p:cSld>
  <p:clrMapOvr>
    <a:masterClrMapping/>
  </p:clrMapOvr>
  <p:transition spd="med" advTm="128000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8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5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0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9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7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7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8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AED2F-9E88-48D6-B8CC-BDC107F7DC2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84525-EBDB-4EB0-861C-2C823DE90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4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052" name="Group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endParaRPr>
            </a:p>
          </p:txBody>
        </p:sp>
      </p:grpSp>
      <p:sp>
        <p:nvSpPr>
          <p:cNvPr id="2053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4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hangingPunct="1">
              <a:defRPr sz="1200" b="1">
                <a:solidFill>
                  <a:srgbClr val="04617B">
                    <a:shade val="90000"/>
                  </a:srgbClr>
                </a:solidFill>
                <a:latin typeface=".VnAvantH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38E48-B73B-41E2-A8EB-E61D3A34648A}" type="datetimeFigureOut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.VnAvantH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1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hangingPunct="1">
              <a:defRPr sz="1200" b="1">
                <a:solidFill>
                  <a:srgbClr val="04617B">
                    <a:shade val="90000"/>
                  </a:srgbClr>
                </a:solidFill>
                <a:latin typeface=".VnAvantH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.VnAvantH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45C75"/>
                </a:solidFill>
                <a:latin typeface=".VnAvantH" panose="020B7200000000000000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77886A-D060-4E28-9435-5BE0CC05521F}" type="slidenum"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1" i="0" u="none" strike="noStrike" kern="1200" cap="none" spc="0" normalizeH="0" baseline="0" noProof="0" dirty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.VnAvant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4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128000">
    <p:wheel spokes="2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6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ghiam\that%20tuyet%20voi.wma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hiam\chuc%20mung%20ban%20ban%20da%20chon%20dung%20roi.wma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12177712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0" y="0"/>
            <a:ext cx="6096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2F1311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defRPr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2F1311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>
              <a:defRPr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2F1311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9144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05917" y="2967335"/>
            <a:ext cx="7180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6559" y="3815854"/>
            <a:ext cx="6529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ê</a:t>
            </a:r>
          </a:p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6354343"/>
            <a:ext cx="347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248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>
          <a:xfrm>
            <a:off x="1524000" y="34925"/>
            <a:ext cx="9144000" cy="1036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e.</a:t>
            </a:r>
          </a:p>
        </p:txBody>
      </p:sp>
      <p:pic>
        <p:nvPicPr>
          <p:cNvPr id="1843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24" y="-17065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34726" y="466165"/>
            <a:ext cx="2920816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34726" y="466165"/>
            <a:ext cx="2920816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30906" y="3321424"/>
            <a:ext cx="1949823" cy="5647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2245788" y="3321424"/>
            <a:ext cx="1976717" cy="564776"/>
          </a:xfrm>
          <a:prstGeom prst="rect">
            <a:avLst/>
          </a:prstGeom>
          <a:solidFill>
            <a:srgbClr val="FFCC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89991"/>
      </p:ext>
    </p:extLst>
  </p:cSld>
  <p:clrMapOvr>
    <a:masterClrMapping/>
  </p:clrMapOvr>
  <p:transition spd="med" advTm="128000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24 -0.00393 L -0.57591 -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4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4595813" y="914400"/>
            <a:ext cx="2590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0" b="1" dirty="0">
                <a:solidFill>
                  <a:srgbClr val="0000FF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81100" y="762000"/>
            <a:ext cx="22479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vi-VN" altLang="vi-VN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6" y="-231869"/>
            <a:ext cx="14478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5159" t="18000" r="5415" b="39333"/>
          <a:stretch/>
        </p:blipFill>
        <p:spPr>
          <a:xfrm>
            <a:off x="8044543" y="1926772"/>
            <a:ext cx="3243943" cy="28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8476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274" grpId="0"/>
      <p:bldP spid="11274" grpId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988044" y="631626"/>
            <a:ext cx="982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kể tên những việc làm giúp bố mẹ ở nhà?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249" y="1423423"/>
            <a:ext cx="2344555" cy="24742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076" y="1447800"/>
            <a:ext cx="2678521" cy="24255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060" y="3361764"/>
            <a:ext cx="2897760" cy="21621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878" y="-231974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197430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122713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49" y="818029"/>
            <a:ext cx="3467101" cy="3276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1" y="-255495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437964" y="4814595"/>
            <a:ext cx="57329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 bÕ em </a:t>
            </a:r>
            <a:endParaRPr lang="en-US" altLang="en-US" sz="8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992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23" y="-217714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98695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27740" y="2341934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Ð</a:t>
            </a:r>
            <a:endParaRPr lang="en-US" altLang="en-US" sz="120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3062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78594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Õ</a:t>
            </a:r>
            <a:endParaRPr lang="en-US" altLang="en-US" sz="120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08679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267091" y="233236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59094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513909" y="391886"/>
            <a:ext cx="472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0000FF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22" y="-16219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17278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  <p:bldP spid="4" grpId="2" build="allAtOnce"/>
      <p:bldP spid="4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733800" y="1047303"/>
            <a:ext cx="472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0000FF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22" y="-16219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>
          <a:xfrm>
            <a:off x="1739153" y="69157"/>
            <a:ext cx="9144000" cy="1036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ê.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57817" y="1047303"/>
            <a:ext cx="5876366" cy="551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321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21456" r="37764" b="66536"/>
          <a:stretch/>
        </p:blipFill>
        <p:spPr>
          <a:xfrm>
            <a:off x="5040405" y="1779224"/>
            <a:ext cx="2153771" cy="1206612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36242" y="4078215"/>
            <a:ext cx="2113430" cy="564776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336242" y="4061012"/>
            <a:ext cx="2113430" cy="593132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321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21456" r="37764" b="66536"/>
          <a:stretch/>
        </p:blipFill>
        <p:spPr>
          <a:xfrm>
            <a:off x="5040405" y="1741815"/>
            <a:ext cx="2153771" cy="1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9493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8256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35106" y="1622985"/>
            <a:ext cx="22479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0" b="1">
                <a:solidFill>
                  <a:srgbClr val="0000FF"/>
                </a:solidFill>
                <a:latin typeface=".VnAvant" panose="020B7200000000000000" pitchFamily="34" charset="0"/>
              </a:rPr>
              <a:t>£</a:t>
            </a:r>
            <a:endParaRPr lang="vi-VN" altLang="vi-VN" sz="30000" b="1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93347" y="1622985"/>
            <a:ext cx="268605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lang="vi-VN" altLang="vi-VN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43" y="-161645"/>
            <a:ext cx="14509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549" t="4203" r="65627" b="23801"/>
          <a:stretch/>
        </p:blipFill>
        <p:spPr>
          <a:xfrm>
            <a:off x="7772400" y="1774371"/>
            <a:ext cx="3864428" cy="37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1872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284818" y="696686"/>
            <a:ext cx="472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0000FF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138872" y="696686"/>
            <a:ext cx="3792478" cy="529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0000FF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138872" y="696686"/>
            <a:ext cx="3792478" cy="529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321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6" t="21456" r="37764" b="66536"/>
          <a:stretch/>
        </p:blipFill>
        <p:spPr>
          <a:xfrm>
            <a:off x="7564118" y="1386111"/>
            <a:ext cx="2198447" cy="1276407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284100" y="3692688"/>
            <a:ext cx="2094724" cy="593132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831106" y="696685"/>
            <a:ext cx="3623047" cy="529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370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933766" y="3716556"/>
            <a:ext cx="2078282" cy="593132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284100" y="3692688"/>
            <a:ext cx="2113430" cy="5931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898618" y="3716556"/>
            <a:ext cx="2113430" cy="5931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96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43" y="-161645"/>
            <a:ext cx="14509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67324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075"/>
            <a:ext cx="12192000" cy="70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905000"/>
            <a:ext cx="96012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</a:t>
            </a:r>
            <a:endParaRPr lang="en-US" sz="80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80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 xe quay</a:t>
            </a:r>
            <a:endParaRPr lang="en-US" sz="8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42" y="-363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0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362200" y="2819400"/>
            <a:ext cx="822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hát: “Nhà của tôi”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85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2" descr="Top 10 các hình nền powerpoint dễ thương thú vị nhất để tải về miễn phí"/>
          <p:cNvSpPr>
            <a:spLocks noChangeAspect="1" noChangeArrowheads="1"/>
          </p:cNvSpPr>
          <p:nvPr/>
        </p:nvSpPr>
        <p:spPr bwMode="auto">
          <a:xfrm>
            <a:off x="79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0724" name="AutoShape 4" descr="Top 10 các hình nền powerpoint dễ thương thú vị nhất để tải về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 rot="-957775">
            <a:off x="3274908" y="470647"/>
            <a:ext cx="6781800" cy="6400800"/>
            <a:chOff x="912" y="144"/>
            <a:chExt cx="4272" cy="4032"/>
          </a:xfrm>
        </p:grpSpPr>
        <p:pic>
          <p:nvPicPr>
            <p:cNvPr id="30728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29" name="Group 25"/>
            <p:cNvGrpSpPr>
              <a:grpSpLocks/>
            </p:cNvGrpSpPr>
            <p:nvPr/>
          </p:nvGrpSpPr>
          <p:grpSpPr bwMode="auto">
            <a:xfrm>
              <a:off x="1141" y="583"/>
              <a:ext cx="3369" cy="3287"/>
              <a:chOff x="1141" y="583"/>
              <a:chExt cx="3369" cy="3287"/>
            </a:xfrm>
          </p:grpSpPr>
          <p:sp>
            <p:nvSpPr>
              <p:cNvPr id="30730" name="Text Box 4"/>
              <p:cNvSpPr txBox="1">
                <a:spLocks noChangeArrowheads="1"/>
              </p:cNvSpPr>
              <p:nvPr/>
            </p:nvSpPr>
            <p:spPr bwMode="auto">
              <a:xfrm rot="-1776431">
                <a:off x="2048" y="583"/>
                <a:ext cx="718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00CC00"/>
                    </a:solidFill>
                    <a:latin typeface=".VnAvant" panose="020B7200000000000000" pitchFamily="34" charset="0"/>
                  </a:rPr>
                  <a:t>ª</a:t>
                </a:r>
              </a:p>
            </p:txBody>
          </p:sp>
          <p:sp>
            <p:nvSpPr>
              <p:cNvPr id="30731" name="Text Box 5"/>
              <p:cNvSpPr txBox="1">
                <a:spLocks noChangeArrowheads="1"/>
              </p:cNvSpPr>
              <p:nvPr/>
            </p:nvSpPr>
            <p:spPr bwMode="auto">
              <a:xfrm rot="-3863932">
                <a:off x="1392" y="1297"/>
                <a:ext cx="65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6600CC"/>
                    </a:solidFill>
                    <a:latin typeface=".VnAvant" panose="020B7200000000000000" pitchFamily="34" charset="0"/>
                  </a:rPr>
                  <a:t>o</a:t>
                </a:r>
              </a:p>
            </p:txBody>
          </p:sp>
          <p:sp>
            <p:nvSpPr>
              <p:cNvPr id="30732" name="Text Box 6"/>
              <p:cNvSpPr txBox="1">
                <a:spLocks noChangeArrowheads="1"/>
              </p:cNvSpPr>
              <p:nvPr/>
            </p:nvSpPr>
            <p:spPr bwMode="auto">
              <a:xfrm rot="15161221">
                <a:off x="1189" y="2078"/>
                <a:ext cx="884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ª</a:t>
                </a:r>
                <a:endParaRPr lang="vi-VN" altLang="vi-VN" sz="96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0733" name="Text Box 7"/>
              <p:cNvSpPr txBox="1">
                <a:spLocks noChangeArrowheads="1"/>
              </p:cNvSpPr>
              <p:nvPr/>
            </p:nvSpPr>
            <p:spPr bwMode="auto">
              <a:xfrm rot="-10561735">
                <a:off x="1870" y="2788"/>
                <a:ext cx="884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00CC00"/>
                    </a:solidFill>
                    <a:latin typeface=".VnAvant" panose="020B7200000000000000" pitchFamily="34" charset="0"/>
                  </a:rPr>
                  <a:t>«</a:t>
                </a:r>
              </a:p>
            </p:txBody>
          </p:sp>
          <p:sp>
            <p:nvSpPr>
              <p:cNvPr id="30734" name="Text Box 8"/>
              <p:cNvSpPr txBox="1">
                <a:spLocks noChangeArrowheads="1"/>
              </p:cNvSpPr>
              <p:nvPr/>
            </p:nvSpPr>
            <p:spPr bwMode="auto">
              <a:xfrm rot="3928943">
                <a:off x="3700" y="1202"/>
                <a:ext cx="717" cy="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8800" b="1">
                    <a:solidFill>
                      <a:srgbClr val="0000FF"/>
                    </a:solidFill>
                    <a:latin typeface=".VnAvant" panose="020B7200000000000000" pitchFamily="34" charset="0"/>
                  </a:rPr>
                  <a:t>ª</a:t>
                </a:r>
              </a:p>
            </p:txBody>
          </p:sp>
          <p:sp>
            <p:nvSpPr>
              <p:cNvPr id="30735" name="Text Box 9"/>
              <p:cNvSpPr txBox="1">
                <a:spLocks noChangeArrowheads="1"/>
              </p:cNvSpPr>
              <p:nvPr/>
            </p:nvSpPr>
            <p:spPr bwMode="auto">
              <a:xfrm rot="6998128">
                <a:off x="3445" y="2416"/>
                <a:ext cx="1007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9600" b="1">
                    <a:latin typeface=".VnAvant" panose="020B7200000000000000" pitchFamily="34" charset="0"/>
                  </a:rPr>
                  <a:t>a</a:t>
                </a:r>
                <a:endParaRPr lang="vi-VN" altLang="vi-VN" sz="9600" b="1">
                  <a:latin typeface=".VnAvant" panose="020B7200000000000000" pitchFamily="34" charset="0"/>
                </a:endParaRPr>
              </a:p>
            </p:txBody>
          </p:sp>
          <p:sp>
            <p:nvSpPr>
              <p:cNvPr id="30736" name="Text Box 10"/>
              <p:cNvSpPr txBox="1">
                <a:spLocks noChangeArrowheads="1"/>
              </p:cNvSpPr>
              <p:nvPr/>
            </p:nvSpPr>
            <p:spPr bwMode="auto">
              <a:xfrm rot="1955264">
                <a:off x="3086" y="619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FFFF00"/>
                    </a:solidFill>
                    <a:latin typeface=".VnAvant" panose="020B7200000000000000" pitchFamily="34" charset="0"/>
                  </a:rPr>
                  <a:t>e</a:t>
                </a:r>
                <a:endParaRPr lang="vi-VN" altLang="vi-VN" sz="96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0737" name="Text Box 11"/>
              <p:cNvSpPr txBox="1">
                <a:spLocks noChangeArrowheads="1"/>
              </p:cNvSpPr>
              <p:nvPr/>
            </p:nvSpPr>
            <p:spPr bwMode="auto">
              <a:xfrm rot="8760416">
                <a:off x="2828" y="2890"/>
                <a:ext cx="769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9600" b="1">
                    <a:solidFill>
                      <a:srgbClr val="FF3300"/>
                    </a:solidFill>
                    <a:latin typeface=".VnAvant" panose="020B7200000000000000" pitchFamily="34" charset="0"/>
                  </a:rPr>
                  <a:t>e</a:t>
                </a:r>
              </a:p>
            </p:txBody>
          </p:sp>
        </p:grpSp>
      </p:grpSp>
      <p:pic>
        <p:nvPicPr>
          <p:cNvPr id="3072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57200"/>
            <a:ext cx="7747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38" y="123825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6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0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8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12192000" cy="70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06513"/>
            <a:ext cx="600551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3124200"/>
            <a:ext cx="5962021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tinh mắt</a:t>
            </a:r>
          </a:p>
        </p:txBody>
      </p:sp>
      <p:pic>
        <p:nvPicPr>
          <p:cNvPr id="3277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64" y="-141287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2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4800600" y="14288"/>
            <a:ext cx="3276600" cy="21955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0" y="-1143000"/>
            <a:ext cx="2263588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06738"/>
            <a:ext cx="18335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3106738"/>
            <a:ext cx="1833562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06738"/>
            <a:ext cx="1447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3182938"/>
            <a:ext cx="17573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447800" y="5105400"/>
            <a:ext cx="19812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5108575"/>
            <a:ext cx="19939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5041900"/>
            <a:ext cx="19939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021263"/>
            <a:ext cx="18049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00200" y="5105400"/>
            <a:ext cx="2330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đèn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76738" y="5105400"/>
            <a:ext cx="2130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khăn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908800" y="5041900"/>
            <a:ext cx="19478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745663" y="5026025"/>
            <a:ext cx="1408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len</a:t>
            </a:r>
          </a:p>
        </p:txBody>
      </p:sp>
      <p:pic>
        <p:nvPicPr>
          <p:cNvPr id="3380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04" y="-166315"/>
            <a:ext cx="14478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3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/>
      <p:bldP spid="4" grpId="1"/>
      <p:bldP spid="4" grpId="2"/>
      <p:bldP spid="11" grpId="0" animBg="1"/>
      <p:bldP spid="11" grpId="1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76200"/>
            <a:ext cx="3371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5140325" y="-738188"/>
            <a:ext cx="2362200" cy="39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48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40163"/>
            <a:ext cx="21336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3844925"/>
            <a:ext cx="21971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829050"/>
            <a:ext cx="19812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40163"/>
            <a:ext cx="246697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ounded Rectangle 10"/>
          <p:cNvSpPr>
            <a:spLocks noChangeArrowheads="1"/>
          </p:cNvSpPr>
          <p:nvPr/>
        </p:nvSpPr>
        <p:spPr bwMode="auto">
          <a:xfrm>
            <a:off x="1476375" y="5791200"/>
            <a:ext cx="2133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4826" name="Rounded Rectangle 11"/>
          <p:cNvSpPr>
            <a:spLocks noChangeArrowheads="1"/>
          </p:cNvSpPr>
          <p:nvPr/>
        </p:nvSpPr>
        <p:spPr bwMode="auto">
          <a:xfrm>
            <a:off x="4046538" y="5751513"/>
            <a:ext cx="2133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4827" name="Rounded Rectangle 12"/>
          <p:cNvSpPr>
            <a:spLocks noChangeArrowheads="1"/>
          </p:cNvSpPr>
          <p:nvPr/>
        </p:nvSpPr>
        <p:spPr bwMode="auto">
          <a:xfrm>
            <a:off x="6554788" y="5795963"/>
            <a:ext cx="2133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4828" name="Rounded Rectangle 13"/>
          <p:cNvSpPr>
            <a:spLocks noChangeArrowheads="1"/>
          </p:cNvSpPr>
          <p:nvPr/>
        </p:nvSpPr>
        <p:spPr bwMode="auto">
          <a:xfrm>
            <a:off x="9355138" y="5791200"/>
            <a:ext cx="21336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sp>
        <p:nvSpPr>
          <p:cNvPr id="34829" name="TextBox 14"/>
          <p:cNvSpPr txBox="1">
            <a:spLocks noChangeArrowheads="1"/>
          </p:cNvSpPr>
          <p:nvPr/>
        </p:nvSpPr>
        <p:spPr bwMode="auto">
          <a:xfrm>
            <a:off x="1762125" y="5799138"/>
            <a:ext cx="19335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 gas</a:t>
            </a:r>
          </a:p>
        </p:txBody>
      </p:sp>
      <p:sp>
        <p:nvSpPr>
          <p:cNvPr id="34830" name="TextBox 15"/>
          <p:cNvSpPr txBox="1">
            <a:spLocks noChangeArrowheads="1"/>
          </p:cNvSpPr>
          <p:nvPr/>
        </p:nvSpPr>
        <p:spPr bwMode="auto">
          <a:xfrm>
            <a:off x="4248150" y="5791200"/>
            <a:ext cx="1779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Rèm cửa</a:t>
            </a:r>
          </a:p>
        </p:txBody>
      </p:sp>
      <p:sp>
        <p:nvSpPr>
          <p:cNvPr id="34831" name="TextBox 16"/>
          <p:cNvSpPr txBox="1">
            <a:spLocks noChangeArrowheads="1"/>
          </p:cNvSpPr>
          <p:nvPr/>
        </p:nvSpPr>
        <p:spPr bwMode="auto">
          <a:xfrm>
            <a:off x="6880225" y="5819775"/>
            <a:ext cx="17208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ghế</a:t>
            </a:r>
          </a:p>
        </p:txBody>
      </p:sp>
      <p:sp>
        <p:nvSpPr>
          <p:cNvPr id="34832" name="TextBox 17"/>
          <p:cNvSpPr txBox="1">
            <a:spLocks noChangeArrowheads="1"/>
          </p:cNvSpPr>
          <p:nvPr/>
        </p:nvSpPr>
        <p:spPr bwMode="auto">
          <a:xfrm>
            <a:off x="9783763" y="5946775"/>
            <a:ext cx="17287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</a:p>
        </p:txBody>
      </p:sp>
      <p:pic>
        <p:nvPicPr>
          <p:cNvPr id="34833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152400"/>
            <a:ext cx="7445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52400"/>
            <a:ext cx="6889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75" y="-187325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12192000" cy="70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590675"/>
            <a:ext cx="106553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30" y="-30928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2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90041" y="0"/>
            <a:ext cx="5410200" cy="2590800"/>
            <a:chOff x="1344" y="96"/>
            <a:chExt cx="3408" cy="1632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1392" y="96"/>
              <a:ext cx="3264" cy="16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4" name="Picture 6" descr="bepg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96"/>
              <a:ext cx="340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307301" y="3165228"/>
            <a:ext cx="733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b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Õp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ga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077" y="4990909"/>
            <a:ext cx="733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b…p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ga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5595" y="-14105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5015" y="1067232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C00CC"/>
                </a:solidFill>
                <a:latin typeface=".VnAvant" panose="020B7200000000000000" pitchFamily="34" charset="0"/>
              </a:rPr>
              <a:t>p</a:t>
            </a:r>
            <a:endParaRPr lang="en-US" sz="8000" b="1" dirty="0">
              <a:solidFill>
                <a:srgbClr val="CC00CC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8463" y="-104239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g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4435" y="2148569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FF00"/>
                </a:solidFill>
                <a:latin typeface=".VnAvant" panose="020B7200000000000000" pitchFamily="34" charset="0"/>
              </a:rPr>
              <a:t>e</a:t>
            </a:r>
            <a:endParaRPr lang="en-US" sz="8000" b="1" dirty="0">
              <a:solidFill>
                <a:srgbClr val="00FF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38462" y="1131909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54415" y="2175277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CC00"/>
                </a:solidFill>
                <a:latin typeface=".VnAvant" panose="020B7200000000000000" pitchFamily="34" charset="0"/>
              </a:rPr>
              <a:t>b</a:t>
            </a:r>
            <a:endParaRPr lang="en-US" sz="8000" b="1" dirty="0">
              <a:solidFill>
                <a:srgbClr val="FFCC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16" y="-153311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3981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35937 0.546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8" grpId="1"/>
      <p:bldP spid="9" grpId="0" build="allAtOnce"/>
      <p:bldP spid="10" grpId="0"/>
      <p:bldP spid="10" grpId="1"/>
      <p:bldP spid="11" grpId="0"/>
      <p:bldP spid="11" grpId="1"/>
      <p:bldP spid="12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3842655" y="23343"/>
            <a:ext cx="4844143" cy="3537857"/>
            <a:chOff x="2112" y="240"/>
            <a:chExt cx="1920" cy="1632"/>
          </a:xfrm>
        </p:grpSpPr>
        <p:sp>
          <p:nvSpPr>
            <p:cNvPr id="38929" name="Rectangle 18"/>
            <p:cNvSpPr>
              <a:spLocks noChangeArrowheads="1"/>
            </p:cNvSpPr>
            <p:nvPr/>
          </p:nvSpPr>
          <p:spPr bwMode="auto">
            <a:xfrm>
              <a:off x="2112" y="240"/>
              <a:ext cx="1920" cy="16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pic>
          <p:nvPicPr>
            <p:cNvPr id="38930" name="Picture 19" descr="noic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432"/>
              <a:ext cx="1296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87" name="that tuyet voi.wma">
            <a:hlinkClick r:id="" action="ppaction://media"/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33400" y="6553200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8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23" y="-196707"/>
            <a:ext cx="1211037" cy="121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4435" y="0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«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9184" y="1179538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6242" y="3831771"/>
            <a:ext cx="733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n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åi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c¬m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iÖn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6242" y="5106136"/>
            <a:ext cx="733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n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åi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c¬m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..n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6809" y="2415803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87542" y="-91808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8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39916" y="1233967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87542" y="2590800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CC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" name="Rectangle 1"/>
          <p:cNvSpPr/>
          <p:nvPr/>
        </p:nvSpPr>
        <p:spPr>
          <a:xfrm>
            <a:off x="8414657" y="6259286"/>
            <a:ext cx="174172" cy="17028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48446"/>
      </p:ext>
    </p:extLst>
  </p:cSld>
  <p:clrMapOvr>
    <a:masterClrMapping/>
  </p:clrMapOvr>
  <p:transition spd="slow"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9023 0.3638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14" grpId="1"/>
      <p:bldP spid="15" grpId="0"/>
      <p:bldP spid="17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1" name="chuc mung ban ban da chon dung roi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8" y="-65315"/>
            <a:ext cx="1197429" cy="119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175" y="94569"/>
            <a:ext cx="4880882" cy="3098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3369128" y="3418113"/>
            <a:ext cx="574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iÒu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hßa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69127" y="4966947"/>
            <a:ext cx="574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...u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hßa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44435" y="0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44435" y="1323439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29082" y="-1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9900CC"/>
                </a:solidFill>
                <a:latin typeface=".VnAvant" panose="020B7200000000000000" pitchFamily="34" charset="0"/>
              </a:rPr>
              <a:t>®</a:t>
            </a:r>
            <a:endParaRPr lang="en-US" sz="8000" b="1" dirty="0">
              <a:solidFill>
                <a:srgbClr val="9900CC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0635" y="2646878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55616" y="1460335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C00CC"/>
                </a:solidFill>
                <a:latin typeface=".VnAvant" panose="020B7200000000000000" pitchFamily="34" charset="0"/>
              </a:rPr>
              <a:t>ª</a:t>
            </a:r>
            <a:endParaRPr lang="en-US" sz="8000" b="1" dirty="0">
              <a:solidFill>
                <a:srgbClr val="CC00CC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29081" y="2742538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endParaRPr lang="en-US" sz="8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348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4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39349 0.5078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085" y="0"/>
            <a:ext cx="3570514" cy="3570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0899" y="3570514"/>
            <a:ext cx="574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Ìn</a:t>
            </a:r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ngñ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0899" y="4893953"/>
            <a:ext cx="574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®..n </a:t>
            </a:r>
            <a:r>
              <a:rPr lang="en-US" sz="8000" b="1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ngñ</a:t>
            </a:r>
            <a:endParaRPr 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2521" y="0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4894" y="1323439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9121" y="-199902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FF00"/>
                </a:solidFill>
                <a:latin typeface=".VnAvant" panose="020B7200000000000000" pitchFamily="34" charset="0"/>
              </a:rPr>
              <a:t>ª</a:t>
            </a:r>
            <a:endParaRPr lang="en-US" sz="8000" b="1" dirty="0">
              <a:solidFill>
                <a:srgbClr val="00FF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68517" y="1123536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66"/>
                </a:solidFill>
                <a:latin typeface=".VnAvant" panose="020B7200000000000000" pitchFamily="34" charset="0"/>
              </a:rPr>
              <a:t>u</a:t>
            </a:r>
            <a:endParaRPr lang="en-US" sz="8000" b="1" dirty="0">
              <a:solidFill>
                <a:srgbClr val="000066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8517" y="2329542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C00CC"/>
                </a:solidFill>
                <a:latin typeface=".VnAvant" panose="020B7200000000000000" pitchFamily="34" charset="0"/>
              </a:rPr>
              <a:t>«</a:t>
            </a:r>
            <a:endParaRPr lang="en-US" sz="8000" b="1" dirty="0">
              <a:solidFill>
                <a:srgbClr val="CC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4894" y="2446975"/>
            <a:ext cx="979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13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8" y="-65315"/>
            <a:ext cx="1197429" cy="119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52359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20339 0.7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8" y="-65315"/>
            <a:ext cx="1197429" cy="119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7924" y="1690688"/>
            <a:ext cx="10225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cap="none" spc="0" dirty="0" smtClean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cap="none" spc="0" dirty="0">
              <a:ln w="0"/>
              <a:solidFill>
                <a:srgbClr val="FF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0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Nha Cua Tô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819400" y="2667000"/>
            <a:ext cx="670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thoại: Về bài hát</a:t>
            </a: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52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56514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ounded Rectangle 2"/>
          <p:cNvSpPr>
            <a:spLocks noChangeArrowheads="1"/>
          </p:cNvSpPr>
          <p:nvPr/>
        </p:nvSpPr>
        <p:spPr bwMode="auto">
          <a:xfrm>
            <a:off x="3983038" y="284163"/>
            <a:ext cx="44196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3657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1249363"/>
            <a:ext cx="33877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25838"/>
            <a:ext cx="33750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238" y="-220663"/>
            <a:ext cx="14478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419600" y="474663"/>
            <a:ext cx="396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gia đình</a:t>
            </a:r>
          </a:p>
        </p:txBody>
      </p:sp>
    </p:spTree>
    <p:extLst>
      <p:ext uri="{BB962C8B-B14F-4D97-AF65-F5344CB8AC3E}">
        <p14:creationId xmlns:p14="http://schemas.microsoft.com/office/powerpoint/2010/main" val="13286538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2703513"/>
            <a:ext cx="104013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85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96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8769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4191000" y="5257800"/>
            <a:ext cx="35052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em </a:t>
            </a:r>
            <a:r>
              <a:rPr lang="en-US" altLang="en-US" sz="8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bÐ</a:t>
            </a:r>
            <a:endParaRPr lang="en-US" altLang="en-US" sz="8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94773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8" grpId="1"/>
      <p:bldP spid="11268" grpId="2"/>
      <p:bldP spid="11268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83858" y="236220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56528" y="236220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33781" y="2384612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endParaRPr lang="en-US" altLang="en-US" sz="12000" b="1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25767" y="2384612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dirty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Ð</a:t>
            </a:r>
            <a:endParaRPr lang="en-US" altLang="en-US" sz="120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91700" y="2362200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25767" y="2384612"/>
            <a:ext cx="13066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  <a:endParaRPr lang="en-US" altLang="en-US" sz="12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2794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34726" y="466165"/>
            <a:ext cx="2920816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54384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Flow">
  <a:themeElements>
    <a:clrScheme name="9_Flow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9_Flow">
      <a:majorFont>
        <a:latin typeface="Calibri"/>
        <a:ea typeface=""/>
        <a:cs typeface=""/>
      </a:majorFont>
      <a:minorFont>
        <a:latin typeface="Constantia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1" i="0" u="none" strike="noStrike" cap="none" normalizeH="0" baseline="0" smtClean="0">
            <a:ln>
              <a:noFill/>
            </a:ln>
            <a:solidFill>
              <a:srgbClr val="6600FF"/>
            </a:solidFill>
            <a:effectLst/>
            <a:latin typeface=".VnAva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1" i="0" u="none" strike="noStrike" cap="none" normalizeH="0" baseline="0" smtClean="0">
            <a:ln>
              <a:noFill/>
            </a:ln>
            <a:solidFill>
              <a:srgbClr val="6600FF"/>
            </a:solidFill>
            <a:effectLst/>
            <a:latin typeface=".VnAvant" pitchFamily="34" charset="0"/>
          </a:defRPr>
        </a:defPPr>
      </a:lstStyle>
    </a:lnDef>
  </a:objectDefaults>
  <a:extraClrSchemeLst>
    <a:extraClrScheme>
      <a:clrScheme name="9_Flow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216</Words>
  <Application>Microsoft Office PowerPoint</Application>
  <PresentationFormat>Widescreen</PresentationFormat>
  <Paragraphs>96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.VnAvant</vt:lpstr>
      <vt:lpstr>.VnAvantH</vt:lpstr>
      <vt:lpstr>Arial</vt:lpstr>
      <vt:lpstr>Calibri</vt:lpstr>
      <vt:lpstr>Calibri Light</vt:lpstr>
      <vt:lpstr>Constantia</vt:lpstr>
      <vt:lpstr>Times New Roman</vt:lpstr>
      <vt:lpstr>Wingdings 2</vt:lpstr>
      <vt:lpstr>Office Theme</vt:lpstr>
      <vt:lpstr>9_Flow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Techsi.vn</cp:lastModifiedBy>
  <cp:revision>76</cp:revision>
  <dcterms:created xsi:type="dcterms:W3CDTF">2024-06-22T13:34:27Z</dcterms:created>
  <dcterms:modified xsi:type="dcterms:W3CDTF">2024-10-18T02:03:56Z</dcterms:modified>
</cp:coreProperties>
</file>