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73" r:id="rId3"/>
    <p:sldId id="278" r:id="rId4"/>
    <p:sldId id="279" r:id="rId5"/>
    <p:sldId id="280" r:id="rId6"/>
    <p:sldId id="286" r:id="rId7"/>
    <p:sldId id="272" r:id="rId8"/>
    <p:sldId id="276" r:id="rId9"/>
    <p:sldId id="285" r:id="rId10"/>
    <p:sldId id="277" r:id="rId11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4593"/>
  </p:normalViewPr>
  <p:slideViewPr>
    <p:cSldViewPr showGuides="1">
      <p:cViewPr varScale="1">
        <p:scale>
          <a:sx n="86" d="100"/>
          <a:sy n="86" d="100"/>
        </p:scale>
        <p:origin x="708" y="90"/>
      </p:cViewPr>
      <p:guideLst>
        <p:guide orient="horz" pos="2137"/>
        <p:guide pos="38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12206817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701800"/>
            <a:ext cx="9211733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927350"/>
            <a:ext cx="9218083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5BFA4E1-FAA3-447F-94A6-97AD1D6A6EF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itle 7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endParaRPr lang="en-US" altLang="zh-CN"/>
          </a:p>
        </p:txBody>
      </p:sp>
      <p:pic>
        <p:nvPicPr>
          <p:cNvPr id="2050" name="Content Placeholder 1" descr="149079053_3571002713029246_5172747834860867210_n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82925" y="2947988"/>
            <a:ext cx="1828800" cy="1828800"/>
          </a:xfrm>
        </p:spPr>
      </p:pic>
      <p:pic>
        <p:nvPicPr>
          <p:cNvPr id="2051" name="Picture 4" descr="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525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Content Placeholder 6" descr="ảnh nền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635" y="9525"/>
            <a:ext cx="12192635" cy="6859905"/>
          </a:xfrm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166407" y="2215783"/>
            <a:ext cx="9448552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36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LÀM QUEN VĂN HỌC</a:t>
            </a: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tài</a:t>
            </a: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lang="vi-V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Truyện:</a:t>
            </a:r>
            <a:r>
              <a:rPr kumimoji="0" lang="vi-VN" altLang="en-US" sz="3200" b="1" kern="1200" cap="none" spc="0" normalizeH="0" baseline="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altLang="en-US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Chuyện về đôi bạn Chó, </a:t>
            </a:r>
            <a:r>
              <a:rPr kumimoji="0" lang="vi-VN" altLang="en-US" sz="3200" b="1" kern="1200" cap="none" spc="0" normalizeH="0" baseline="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Mèo</a:t>
            </a:r>
            <a:endParaRPr kumimoji="0" lang="en-US" sz="32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32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Lứa</a:t>
            </a: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kern="1200" cap="none" spc="0" normalizeH="0" baseline="0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tuổi</a:t>
            </a:r>
            <a:r>
              <a:rPr kumimoji="0" lang="en-US" sz="3200" b="1" kern="1200" cap="none" spc="0" normalizeH="0" baseline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: 24 – 36 </a:t>
            </a:r>
            <a:r>
              <a:rPr kumimoji="0" lang="en-US" sz="3200" b="1" kern="1200" cap="none" spc="0" normalizeH="0" baseline="0" noProof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tháng</a:t>
            </a:r>
            <a:endParaRPr kumimoji="0" lang="en-US" sz="32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vi-VN" altLang="en-US" sz="2800" b="1" kern="1200" cap="none" spc="0" normalizeH="0" baseline="0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Lớp : NhàTrẻ </a:t>
            </a:r>
            <a:r>
              <a:rPr lang="vi-VN" alt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D3</a:t>
            </a:r>
            <a:endParaRPr kumimoji="0" lang="en-US" sz="2800" b="1" kern="1200" cap="none" spc="0" normalizeH="0" baseline="0" noProof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R="0" algn="ctr" defTabSz="914400">
              <a:spcBef>
                <a:spcPct val="50000"/>
              </a:spcBef>
              <a:buClrTx/>
              <a:buSzTx/>
              <a:buFontTx/>
              <a:buNone/>
              <a:defRPr/>
            </a:pPr>
            <a:endParaRPr kumimoji="0" lang="en-US" sz="2800" b="1" kern="1200" cap="none" spc="0" normalizeH="0" baseline="0" noProof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3665235" y="31615"/>
            <a:ext cx="4450897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R="0" algn="ctr" defTabSz="914400">
              <a:buClrTx/>
              <a:buSzTx/>
              <a:buFontTx/>
              <a:buNone/>
            </a:pPr>
            <a:r>
              <a:rPr lang="vi-VN" b="1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cs typeface="Arial" panose="020B0604020202020204" pitchFamily="34" charset="0"/>
              </a:rPr>
              <a:t>ỦY BAN NHÂN DÂN </a:t>
            </a:r>
            <a:r>
              <a:rPr kumimoji="0" b="1" kern="1200" cap="none" spc="0" normalizeH="0" baseline="0" noProof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cs typeface="Arial" panose="020B0604020202020204" pitchFamily="34" charset="0"/>
              </a:rPr>
              <a:t>QUẬN </a:t>
            </a:r>
            <a:r>
              <a:rPr kumimoji="0" b="1" kern="1200" cap="none" spc="0" normalizeH="0" baseline="0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cs typeface="Arial" panose="020B0604020202020204" pitchFamily="34" charset="0"/>
              </a:rPr>
              <a:t>LONG BIÊN</a:t>
            </a:r>
          </a:p>
          <a:p>
            <a:pPr marR="0" algn="ctr" defTabSz="914400">
              <a:buClrTx/>
              <a:buSzTx/>
              <a:buFontTx/>
              <a:buNone/>
            </a:pPr>
            <a:r>
              <a:rPr kumimoji="0" b="1" kern="1200" cap="none" spc="0" normalizeH="0" baseline="0" noProof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>
                    <a:srgbClr val="C0C0C0"/>
                  </a:outerShdw>
                </a:effectLst>
                <a:cs typeface="Arial" panose="020B0604020202020204" pitchFamily="34" charset="0"/>
              </a:rPr>
              <a:t>TRƯỜNG MẦM NON BAN MAI XANH</a:t>
            </a:r>
          </a:p>
        </p:txBody>
      </p:sp>
      <p:pic>
        <p:nvPicPr>
          <p:cNvPr id="2055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38" y="354780"/>
            <a:ext cx="2078038" cy="2066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ình nề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" y="0"/>
            <a:ext cx="12169775" cy="683006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167380" y="799465"/>
            <a:ext cx="590042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>
                <a:solidFill>
                  <a:srgbClr val="FF0000"/>
                </a:solidFill>
              </a:rPr>
              <a:t>Cô Nhận xét giờ học và chuyển hoạt động</a:t>
            </a:r>
          </a:p>
          <a:p>
            <a:r>
              <a:rPr lang="vi-VN" altLang="en-US" sz="4400"/>
              <a:t> </a:t>
            </a:r>
          </a:p>
          <a:p>
            <a:r>
              <a:rPr lang="vi-VN" altLang="en-US" sz="4400"/>
              <a:t> </a:t>
            </a:r>
            <a:r>
              <a:rPr lang="vi-VN" altLang="en-US" sz="4400">
                <a:solidFill>
                  <a:srgbClr val="002060"/>
                </a:solidFill>
              </a:rPr>
              <a:t>Chúc các con chăm                                  ngoan, học giỏi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ảnh nề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" y="0"/>
            <a:ext cx="12277090" cy="687133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733040" y="2362200"/>
            <a:ext cx="6721475" cy="1976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Cô và trẻ hát bài: Rửa mặt như mèo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ảnh nề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" y="33020"/>
            <a:ext cx="12176125" cy="68173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201035" y="2590800"/>
            <a:ext cx="55264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Cô trò chuyện và dẫn dắt vào câu truyện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ảnh nề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76200"/>
            <a:ext cx="12233910" cy="685863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048000" y="1905000"/>
            <a:ext cx="5553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</a:rPr>
              <a:t>Lần 1: Cô kể diễn cảm 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048635" y="2667000"/>
            <a:ext cx="5552440" cy="13366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vi-VN" altLang="en-US" sz="2800"/>
              <a:t>- </a:t>
            </a:r>
            <a:r>
              <a:rPr lang="vi-VN" altLang="en-US" sz="2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Cô vừa kể cho chúng mình nghe câu chuyện gì?</a:t>
            </a:r>
          </a:p>
          <a:p>
            <a:r>
              <a:rPr lang="vi-VN" altLang="en-US" sz="28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- Trong câu chuyện có những nhân vật nào?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ảnh nề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" y="26035"/>
            <a:ext cx="12125325" cy="675640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657600" y="2767965"/>
            <a:ext cx="46920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Lần 2: Cô kể cùng tranh minh họa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ó và mèo( k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" y="19050"/>
            <a:ext cx="12108815" cy="6780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ảnh nề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0"/>
            <a:ext cx="1222248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333625" y="2743200"/>
            <a:ext cx="62236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>
                <a:solidFill>
                  <a:srgbClr val="FF0000"/>
                </a:solidFill>
              </a:rPr>
              <a:t>Cô : Đàm thoại, trích dẫn</a:t>
            </a:r>
          </a:p>
          <a:p>
            <a:r>
              <a:rPr lang="vi-VN" altLang="en-US" sz="4000">
                <a:solidFill>
                  <a:srgbClr val="FF0000"/>
                </a:solidFill>
              </a:rPr>
              <a:t>=&gt; Giáo dục trẻ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ảnh nề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895"/>
            <a:ext cx="12229465" cy="686943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2753995" y="2209800"/>
            <a:ext cx="61423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/>
              <a:t>       </a:t>
            </a:r>
            <a:r>
              <a:rPr lang="vi-VN" altLang="en-US" sz="4000">
                <a:solidFill>
                  <a:srgbClr val="FF0000"/>
                </a:solidFill>
              </a:rPr>
              <a:t>Cô kể lần 3: Cho trẻ nghe kể qua video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ó và mèo( c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" y="0"/>
            <a:ext cx="12157710" cy="683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mmunications and Dialogues">
  <a:themeElements>
    <a:clrScheme name="Communications and Dialogu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Communications and Dialogu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Communications and Dialogu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nications and Dialogu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nications and Dialogu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139</Words>
  <Application>Microsoft Office PowerPoint</Application>
  <PresentationFormat>Widescreen</PresentationFormat>
  <Paragraphs>18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SimSun</vt:lpstr>
      <vt:lpstr>Arial</vt:lpstr>
      <vt:lpstr>Communications and Dialogues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Techsi.vn</cp:lastModifiedBy>
  <cp:revision>17</cp:revision>
  <dcterms:created xsi:type="dcterms:W3CDTF">2013-11-13T04:03:00Z</dcterms:created>
  <dcterms:modified xsi:type="dcterms:W3CDTF">2024-10-11T02:17:34Z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9352ED5E29844523811008C11BAED0B6_13</vt:lpwstr>
  </property>
  <property fmtid="{D5CDD505-2E9C-101B-9397-08002B2CF9AE}" pid="3" name="KSOProductBuildVer">
    <vt:lpwstr>1033-12.2.0.17562</vt:lpwstr>
  </property>
</Properties>
</file>