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72" r:id="rId10"/>
    <p:sldId id="276" r:id="rId11"/>
    <p:sldId id="27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andyman" pitchFamily="2" charset="77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4" autoAdjust="0"/>
    <p:restoredTop sz="94673" autoAdjust="0"/>
  </p:normalViewPr>
  <p:slideViewPr>
    <p:cSldViewPr>
      <p:cViewPr varScale="1">
        <p:scale>
          <a:sx n="71" d="100"/>
          <a:sy n="71" d="100"/>
        </p:scale>
        <p:origin x="2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451478">
            <a:off x="1017602" y="-170426"/>
            <a:ext cx="15964140" cy="10038079"/>
          </a:xfrm>
          <a:custGeom>
            <a:avLst/>
            <a:gdLst/>
            <a:ahLst/>
            <a:cxnLst/>
            <a:rect l="l" t="t" r="r" b="b"/>
            <a:pathLst>
              <a:path w="14830005" h="9732191">
                <a:moveTo>
                  <a:pt x="0" y="0"/>
                </a:moveTo>
                <a:lnTo>
                  <a:pt x="14830006" y="0"/>
                </a:lnTo>
                <a:lnTo>
                  <a:pt x="14830006" y="9732191"/>
                </a:lnTo>
                <a:lnTo>
                  <a:pt x="0" y="973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63862" y="-64869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2622439" y="-786131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41150" y="480040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0869" y="3590002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4387" y="5761742"/>
            <a:ext cx="3642473" cy="4367241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38909">
            <a:off x="6175726" y="8941357"/>
            <a:ext cx="1159422" cy="1118364"/>
          </a:xfrm>
          <a:custGeom>
            <a:avLst/>
            <a:gdLst/>
            <a:ahLst/>
            <a:cxnLst/>
            <a:rect l="l" t="t" r="r" b="b"/>
            <a:pathLst>
              <a:path w="1350547" h="1348859">
                <a:moveTo>
                  <a:pt x="0" y="0"/>
                </a:moveTo>
                <a:lnTo>
                  <a:pt x="1350547" y="0"/>
                </a:lnTo>
                <a:lnTo>
                  <a:pt x="1350547" y="1348859"/>
                </a:lnTo>
                <a:lnTo>
                  <a:pt x="0" y="13488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63862" y="3413246"/>
            <a:ext cx="3210526" cy="688990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21683">
            <a:off x="13133694" y="8321177"/>
            <a:ext cx="1605384" cy="1601370"/>
          </a:xfrm>
          <a:custGeom>
            <a:avLst/>
            <a:gdLst/>
            <a:ahLst/>
            <a:cxnLst/>
            <a:rect l="l" t="t" r="r" b="b"/>
            <a:pathLst>
              <a:path w="1605384" h="1601370">
                <a:moveTo>
                  <a:pt x="0" y="0"/>
                </a:moveTo>
                <a:lnTo>
                  <a:pt x="1605384" y="0"/>
                </a:lnTo>
                <a:lnTo>
                  <a:pt x="1605384" y="1601370"/>
                </a:lnTo>
                <a:lnTo>
                  <a:pt x="0" y="1601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994084" y="509041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12102" y="1267517"/>
            <a:ext cx="4765607" cy="4180783"/>
          </a:xfrm>
          <a:custGeom>
            <a:avLst/>
            <a:gdLst/>
            <a:ahLst/>
            <a:cxnLst/>
            <a:rect l="l" t="t" r="r" b="b"/>
            <a:pathLst>
              <a:path w="4365173" h="4340014">
                <a:moveTo>
                  <a:pt x="0" y="0"/>
                </a:moveTo>
                <a:lnTo>
                  <a:pt x="4365173" y="0"/>
                </a:lnTo>
                <a:lnTo>
                  <a:pt x="4365173" y="4340014"/>
                </a:lnTo>
                <a:lnTo>
                  <a:pt x="0" y="434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64493" y="674754"/>
            <a:ext cx="9660826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</a:p>
          <a:p>
            <a:pPr algn="ctr">
              <a:lnSpc>
                <a:spcPts val="4719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BAN MAI XANH</a:t>
            </a:r>
          </a:p>
          <a:p>
            <a:pPr algn="ctr">
              <a:lnSpc>
                <a:spcPts val="4719"/>
              </a:lnSpc>
              <a:spcBef>
                <a:spcPct val="0"/>
              </a:spcBef>
            </a:pPr>
            <a:endParaRPr lang="en-US" sz="3371" dirty="0">
              <a:solidFill>
                <a:srgbClr val="000000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29001" y="5153832"/>
            <a:ext cx="11402014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HOẠT ĐỘNG PHÁT TRIỂN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NGÔN NGỮ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LÀM QUEN VĂN HỌC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Đề tài: Truyện “Bé Mai ở nhà”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Lớp: Nhà trẻ D1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3343"/>
            <a:ext cx="18283238" cy="10304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" y="-340042"/>
            <a:ext cx="18370868" cy="10510838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639378" y="1371600"/>
            <a:ext cx="130121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/>
              <a:t>       </a:t>
            </a:r>
            <a:r>
              <a:rPr lang="vi-VN" altLang="en-US" sz="9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900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Dạy trẻ đọc thơ: Cô cho trẻ đọc cùng cô</a:t>
            </a:r>
          </a:p>
          <a:p>
            <a:r>
              <a:rPr lang="vi-VN" altLang="en-US" sz="900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Tổ đọc, Nhóm đọc, Cá Nhân trẻ đọc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36" y="0"/>
            <a:ext cx="13615988" cy="1024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" y="-953"/>
            <a:ext cx="18263235" cy="102469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71601" y="4343400"/>
            <a:ext cx="1194911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9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 nhận xét giờ học và cho trẻ chuyển hoạt động</a:t>
            </a:r>
            <a:endParaRPr lang="vi-VN" altLang="en-US" sz="9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8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0"/>
            <a:ext cx="8323112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50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 Bé kể truyện “Bé Mai ở nhà”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48"/>
            <a:ext cx="18288000" cy="94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8756261715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5482207" y="-1815534"/>
            <a:ext cx="7399785" cy="1485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573678"/>
            <a:ext cx="6654899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50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Truyện “Bé Mai ở nhà”</a:t>
            </a:r>
          </a:p>
        </p:txBody>
      </p:sp>
    </p:spTree>
    <p:extLst>
      <p:ext uri="{BB962C8B-B14F-4D97-AF65-F5344CB8AC3E}">
        <p14:creationId xmlns:p14="http://schemas.microsoft.com/office/powerpoint/2010/main" val="19295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106400" y="7124700"/>
            <a:ext cx="4724400" cy="2476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300" b="1" dirty="0">
                <a:solidFill>
                  <a:srgbClr val="3D3D3D"/>
                </a:solidFill>
                <a:latin typeface="Tahoma" panose="020B0604030504040204" pitchFamily="34" charset="0"/>
              </a:rPr>
              <a:t>Sáng nào ngủ dậy, Mai cũng gọi “Mẹ ơi, Con dậy rồi này !”</a:t>
            </a:r>
          </a:p>
          <a:p>
            <a:pPr algn="just"/>
            <a:r>
              <a:rPr lang="vi-VN" sz="2300" b="1" dirty="0">
                <a:solidFill>
                  <a:srgbClr val="3D3D3D"/>
                </a:solidFill>
                <a:latin typeface="Tahoma" panose="020B0604030504040204" pitchFamily="34" charset="0"/>
              </a:rPr>
              <a:t>Mai nhanh nhẹn đi đánh răng, rửa mặt</a:t>
            </a:r>
          </a:p>
        </p:txBody>
      </p:sp>
    </p:spTree>
    <p:extLst>
      <p:ext uri="{BB962C8B-B14F-4D97-AF65-F5344CB8AC3E}">
        <p14:creationId xmlns:p14="http://schemas.microsoft.com/office/powerpoint/2010/main" val="156612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59400" cy="10286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0" y="800100"/>
            <a:ext cx="7315200" cy="22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Bác An và em Minh đến chơi, Mai lễ phép chào bác An và chơi cùng em Minh, để mẹ và bác nói chuyện.</a:t>
            </a:r>
          </a:p>
          <a:p>
            <a:r>
              <a:rPr lang="vi-VN"/>
              <a:t>Mai mang nhiều đồ chơi ra, hai chị em chơi với nhau rất vui</a:t>
            </a:r>
          </a:p>
          <a:p>
            <a:r>
              <a:rPr lang="vi-VN"/>
              <a:t>Chơi xong, hai chị em cất dọn đồ chơi gọn gàng</a:t>
            </a:r>
          </a:p>
        </p:txBody>
      </p:sp>
    </p:spTree>
    <p:extLst>
      <p:ext uri="{BB962C8B-B14F-4D97-AF65-F5344CB8AC3E}">
        <p14:creationId xmlns:p14="http://schemas.microsoft.com/office/powerpoint/2010/main" val="334753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325600" y="190500"/>
            <a:ext cx="3581400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Mai nói: “Con mời bố, con mời mẹ ăn cơm !, và tự xúc ăn</a:t>
            </a:r>
          </a:p>
          <a:p>
            <a:r>
              <a:rPr lang="vi-VN"/>
              <a:t>Ăn cơm xong., Mai lấy khăn cho bố và nói “ Khăn của bố đây ạ !”</a:t>
            </a:r>
          </a:p>
        </p:txBody>
      </p:sp>
    </p:spTree>
    <p:extLst>
      <p:ext uri="{BB962C8B-B14F-4D97-AF65-F5344CB8AC3E}">
        <p14:creationId xmlns:p14="http://schemas.microsoft.com/office/powerpoint/2010/main" val="93099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0"/>
            <a:ext cx="18264554" cy="102547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3400" y="266700"/>
            <a:ext cx="31242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Mẹ bị ốm, Mai không đi chơi xa, luôn ở cạnh mẹ để giúp mẹ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114300"/>
            <a:ext cx="453683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Xem xong chương trình dành cho thiếu nhi, Mai đi ngủ ngay để hôm sau còn phải dậy sớm đi học.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8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3" y="0"/>
            <a:ext cx="18250853" cy="10201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" y="-952"/>
            <a:ext cx="18586133" cy="1020222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971801" y="2857501"/>
            <a:ext cx="12051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900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Cô : Đàm thoại, trích dẫn</a:t>
            </a:r>
          </a:p>
          <a:p>
            <a:r>
              <a:rPr lang="vi-VN" altLang="en-US" sz="900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=&gt; Giáo dục trẻ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258</Words>
  <Application>Microsoft Macintosh PowerPoint</Application>
  <PresentationFormat>Custom</PresentationFormat>
  <Paragraphs>23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Handyman</vt:lpstr>
      <vt:lpstr>Arial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Illustrative Storytelling Kids Presentation</dc:title>
  <dc:creator>Administrator</dc:creator>
  <cp:lastModifiedBy>Microsoft Office User</cp:lastModifiedBy>
  <cp:revision>6</cp:revision>
  <dcterms:created xsi:type="dcterms:W3CDTF">2006-08-16T00:00:00Z</dcterms:created>
  <dcterms:modified xsi:type="dcterms:W3CDTF">2024-10-10T13:30:04Z</dcterms:modified>
  <dc:identifier>DAGSBXTKOzo</dc:identifier>
</cp:coreProperties>
</file>