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64" r:id="rId4"/>
    <p:sldId id="299" r:id="rId5"/>
    <p:sldId id="301" r:id="rId6"/>
    <p:sldId id="304" r:id="rId7"/>
    <p:sldId id="305" r:id="rId8"/>
    <p:sldId id="273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660" autoAdjust="0"/>
  </p:normalViewPr>
  <p:slideViewPr>
    <p:cSldViewPr showGuides="1">
      <p:cViewPr varScale="1">
        <p:scale>
          <a:sx n="85" d="100"/>
          <a:sy n="85" d="100"/>
        </p:scale>
        <p:origin x="1242" y="84"/>
      </p:cViewPr>
      <p:guideLst>
        <p:guide orient="horz" pos="216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6" Type="http://schemas.openxmlformats.org/officeDocument/2006/relationships/image" Target="../media/image6.png"/><Relationship Id="rId5" Type="http://schemas.openxmlformats.org/officeDocument/2006/relationships/tags" Target="../tags/tag1.xml"/><Relationship Id="rId4" Type="http://schemas.microsoft.com/office/2007/relationships/media" Target="file:///C:\Users\pc\Documents\nh&#7841;c%20m&#249;a%20h&#232;%20&#273;&#7871;n.mp4" TargetMode="External"/><Relationship Id="rId3" Type="http://schemas.openxmlformats.org/officeDocument/2006/relationships/video" Target="file:///C:\Users\pc\Documents\nh&#7841;c%20m&#249;a%20h&#232;%20&#273;&#7871;n.mp4" TargetMode="Externa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ảnh nền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2575" y="0"/>
            <a:ext cx="9121775" cy="685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85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895600"/>
            <a:ext cx="8317230" cy="29248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4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4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 “</a:t>
            </a:r>
            <a:r>
              <a:rPr lang="vi-VN" alt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Màu Đỏ</a:t>
            </a:r>
            <a:r>
              <a:rPr lang="en-US" sz="444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sz="444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1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Lớp: Nhà Trẻ D2</a:t>
            </a:r>
            <a:br>
              <a:rPr lang="en-US" sz="4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1129113" cy="112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76200"/>
            <a:ext cx="5125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TRƯỜNG MẦM NON BAN MAI XANH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ảnh nền 1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37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Cô và trẻ đọc bài thơ: Cái </a:t>
            </a:r>
            <a:r>
              <a:rPr lang="vi-VN" dirty="0"/>
              <a:t>Bát</a:t>
            </a:r>
            <a:endParaRPr lang="vi-VN" dirty="0"/>
          </a:p>
        </p:txBody>
      </p:sp>
      <p:pic>
        <p:nvPicPr>
          <p:cNvPr id="11" name="nhạc mùa hè đến">
            <a:hlinkClick r:id="" action="ppaction://media"/>
          </p:cNvPr>
          <p:cNvPicPr/>
          <p:nvPr>
            <p:ph sz="half" idx="2"/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22669" y="1600200"/>
            <a:ext cx="2543759" cy="4525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14225" y="762000"/>
            <a:ext cx="309880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 descr="ảnh nề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9600" y="-76200"/>
            <a:ext cx="12769850" cy="797115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699895" y="2971800"/>
            <a:ext cx="6899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trò chuyện với trẻ về lớp học và dẫn dắt vào bài </a:t>
            </a:r>
            <a:endParaRPr lang="vi-VN" alt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ảnh nề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Picture 7" descr="ảnh nề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635"/>
            <a:ext cx="12220575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590800" y="2514600"/>
            <a:ext cx="76473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đồ chơi </a:t>
            </a:r>
            <a:endParaRPr lang="vi-VN" alt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màu đỏ</a:t>
            </a:r>
            <a:endParaRPr lang="vi-VN" alt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ảnh nền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3815" y="0"/>
            <a:ext cx="12330430" cy="685609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705735" y="2362200"/>
            <a:ext cx="5932805" cy="1457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vi-VN" altLang="en-US" sz="4000">
                <a:solidFill>
                  <a:srgbClr val="FF0000"/>
                </a:solidFill>
              </a:rPr>
              <a:t>       Trò Chơi :</a:t>
            </a:r>
            <a:endParaRPr lang="vi-VN" altLang="en-US" sz="4000">
              <a:solidFill>
                <a:srgbClr val="FF0000"/>
              </a:solidFill>
            </a:endParaRPr>
          </a:p>
          <a:p>
            <a:r>
              <a:rPr lang="vi-VN" altLang="en-US" sz="4000">
                <a:solidFill>
                  <a:srgbClr val="FF0000"/>
                </a:solidFill>
              </a:rPr>
              <a:t>Nhanh Tay Nhanh </a:t>
            </a:r>
            <a:r>
              <a:rPr lang="vi-VN" altLang="en-US" sz="4000">
                <a:solidFill>
                  <a:srgbClr val="FF0000"/>
                </a:solidFill>
              </a:rPr>
              <a:t>Mắt</a:t>
            </a:r>
            <a:endParaRPr lang="vi-VN" altLang="en-US" sz="400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6985"/>
            <a:ext cx="12289155" cy="7881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0"/>
            <a:ext cx="7620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275" y="49530"/>
            <a:ext cx="11200765" cy="68941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>
            <a:off x="2668270" y="3001010"/>
            <a:ext cx="2657475" cy="1724025"/>
          </a:xfrm>
        </p:spPr>
      </p:pic>
      <p:pic>
        <p:nvPicPr>
          <p:cNvPr id="3" name="Content Placeholder 2" descr="ảnh nền 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0" y="0"/>
            <a:ext cx="12189460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122275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“Chọn quà sinh nhật cho búp bê”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>
            <a:off x="609600" y="2362200"/>
            <a:ext cx="5376545" cy="3028315"/>
          </a:xfrm>
        </p:spPr>
      </p:pic>
      <p:pic>
        <p:nvPicPr>
          <p:cNvPr id="10" name="Content Placeholder 9" descr="hình nền 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2860"/>
            <a:ext cx="12192000" cy="683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990600"/>
            <a:ext cx="941895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cùng hát và vận động </a:t>
            </a:r>
            <a:r>
              <a:rPr lang="vi-VN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“Ồ sao bé không lắc”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WPS Presentation</Application>
  <PresentationFormat>On-screen Show (4:3)</PresentationFormat>
  <Paragraphs>20</Paragraphs>
  <Slides>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1_Default Design</vt:lpstr>
      <vt:lpstr>     LĨNH VỰC PHÁT TRIỂN NGÔN NGỮ Đề tài: Ôn NB “ Hình Tròn” Lứa tuổi: 24-36 tháng tuổi Lớp: Nhà Trẻ D2 </vt:lpstr>
      <vt:lpstr>Cô và trẻ đọc bài thơ: Cái Bát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 Hằng</cp:lastModifiedBy>
  <cp:revision>39</cp:revision>
  <dcterms:created xsi:type="dcterms:W3CDTF">2006-08-16T00:00:00Z</dcterms:created>
  <dcterms:modified xsi:type="dcterms:W3CDTF">2024-10-06T04:49:36Z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A527CEFFE62A4ACCB67A51D9FA97FD48_13</vt:lpwstr>
  </property>
  <property fmtid="{D5CDD505-2E9C-101B-9397-08002B2CF9AE}" pid="3" name="KSOProductBuildVer">
    <vt:lpwstr>1033-12.2.0.18283</vt:lpwstr>
  </property>
</Properties>
</file>