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9" r:id="rId4"/>
    <p:sldId id="262" r:id="rId5"/>
    <p:sldId id="268" r:id="rId6"/>
    <p:sldId id="263" r:id="rId7"/>
    <p:sldId id="269" r:id="rId8"/>
    <p:sldId id="264" r:id="rId9"/>
    <p:sldId id="265" r:id="rId10"/>
    <p:sldId id="270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9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9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5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8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8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7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1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5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6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D9A52-9E15-4922-939C-16AD8A646CEA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42973"/>
            <a:ext cx="12193057" cy="6943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515" y="2599872"/>
            <a:ext cx="9534970" cy="1658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39573" y="4073462"/>
            <a:ext cx="7161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2197" y="4552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ct val="0"/>
              </a:spcBef>
            </a:pP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456" y="1068443"/>
            <a:ext cx="1843088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41028" y="5976908"/>
            <a:ext cx="2358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Năm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học</a:t>
            </a:r>
            <a:r>
              <a:rPr lang="en-US" sz="2000" dirty="0" smtClean="0">
                <a:solidFill>
                  <a:srgbClr val="FF0000"/>
                </a:solidFill>
              </a:rPr>
              <a:t>: 2024-2025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4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596" y="365125"/>
            <a:ext cx="10315326" cy="8413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2290" y="247176"/>
            <a:ext cx="9582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2:Trong các bức tranh sau đây bức tranh thể hiện bé thiếu tôn trọng người khác trong người khác đang  nói?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78" y="1571570"/>
            <a:ext cx="4444369" cy="2115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404" y="1442343"/>
            <a:ext cx="4572396" cy="2213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1481" y="3934241"/>
            <a:ext cx="4444369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450" y="2342356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con!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52436" y="2706255"/>
            <a:ext cx="8525164" cy="21890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63274" y="2942074"/>
            <a:ext cx="7786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cùng xem tranh với cô nhé!</a:t>
            </a:r>
            <a:endParaRPr lang="en-US" sz="5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3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983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969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7242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6050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2167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36718" y="2641601"/>
            <a:ext cx="8609973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1891" y="2967335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Thử tài bé yêu</a:t>
            </a:r>
            <a:endParaRPr lang="en-US" sz="5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0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68323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11564" y="129309"/>
            <a:ext cx="10307781" cy="831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96290" y="64792"/>
            <a:ext cx="9857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 Trong các bức tranh  dưới đây ,bức tranh nào thể hiện bé tôn trọng ,biết lắng nghe người khác?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1394691"/>
            <a:ext cx="4448175" cy="2115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873" y="1330036"/>
            <a:ext cx="4572000" cy="22142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6" y="3885610"/>
            <a:ext cx="4448175" cy="23650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873" y="3987071"/>
            <a:ext cx="45720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94</Words>
  <Application>Microsoft Office PowerPoint</Application>
  <PresentationFormat>Widescreen</PresentationFormat>
  <Paragraphs>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Techsi.vn</cp:lastModifiedBy>
  <cp:revision>19</cp:revision>
  <dcterms:created xsi:type="dcterms:W3CDTF">2022-11-20T02:15:51Z</dcterms:created>
  <dcterms:modified xsi:type="dcterms:W3CDTF">2024-09-23T03:23:42Z</dcterms:modified>
</cp:coreProperties>
</file>