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  <p:sldMasterId id="2147483780" r:id="rId2"/>
  </p:sldMasterIdLst>
  <p:sldIdLst>
    <p:sldId id="270" r:id="rId3"/>
    <p:sldId id="257" r:id="rId4"/>
    <p:sldId id="258" r:id="rId5"/>
    <p:sldId id="259" r:id="rId6"/>
    <p:sldId id="260" r:id="rId7"/>
    <p:sldId id="26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9/16/2023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34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27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52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01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79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1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60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6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9/16/2023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9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63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9/16/2023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9/16/2023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9/16/2023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9/16/2023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9/16/2023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9/16/2023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54E4C-E028-43E6-A3FB-A9707CA0A078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9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Hue\Ảnh nền\54881201-spring-background-with-green-grass-flowers-and-blue-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6866" y="0"/>
            <a:ext cx="917113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38100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  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 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2307709"/>
            <a:ext cx="906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 lang="en-US" sz="2800" b="1" dirty="0">
              <a:solidFill>
                <a:srgbClr val="002060"/>
              </a:solidFill>
              <a:latin typeface="Calibri"/>
            </a:endParaRPr>
          </a:p>
          <a:p>
            <a:pPr algn="ctr" defTabSz="914400"/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b="1" dirty="0">
              <a:solidFill>
                <a:srgbClr val="002060"/>
              </a:solidFill>
              <a:latin typeface="Calibri"/>
            </a:endParaRPr>
          </a:p>
          <a:p>
            <a:pPr algn="ctr" defTabSz="914400"/>
            <a:r>
              <a:rPr lang="en-US" sz="3600" b="1" dirty="0" err="1">
                <a:solidFill>
                  <a:srgbClr val="002060"/>
                </a:solidFill>
                <a:latin typeface="Calibri"/>
              </a:rPr>
              <a:t>Truyện</a:t>
            </a:r>
            <a:r>
              <a:rPr lang="en-US" sz="3600" b="1" dirty="0">
                <a:solidFill>
                  <a:srgbClr val="002060"/>
                </a:solidFill>
                <a:latin typeface="Calibri"/>
              </a:rPr>
              <a:t>: </a:t>
            </a:r>
            <a:r>
              <a:rPr lang="vi-VN" sz="3600" b="1" dirty="0">
                <a:solidFill>
                  <a:srgbClr val="002060"/>
                </a:solidFill>
                <a:latin typeface="Calibri"/>
              </a:rPr>
              <a:t>Chiếc đu màu đỏ</a:t>
            </a:r>
            <a:endParaRPr lang="en-US" sz="3600" b="1" dirty="0">
              <a:solidFill>
                <a:srgbClr val="002060"/>
              </a:solidFill>
              <a:latin typeface="Calibri"/>
            </a:endParaRPr>
          </a:p>
          <a:p>
            <a:pPr algn="ctr" defTabSz="914400"/>
            <a:r>
              <a:rPr lang="en-US" sz="3600" b="1" dirty="0" err="1">
                <a:solidFill>
                  <a:srgbClr val="002060"/>
                </a:solidFill>
                <a:latin typeface="Calibri"/>
              </a:rPr>
              <a:t>Lứa</a:t>
            </a:r>
            <a:r>
              <a:rPr lang="en-US" sz="36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</a:rPr>
              <a:t>tuổi</a:t>
            </a:r>
            <a:r>
              <a:rPr lang="en-US" sz="3600" b="1" dirty="0">
                <a:solidFill>
                  <a:srgbClr val="002060"/>
                </a:solidFill>
                <a:latin typeface="Calibri"/>
              </a:rPr>
              <a:t>: 24 – 36 </a:t>
            </a:r>
            <a:r>
              <a:rPr lang="en-US" sz="3600" b="1" dirty="0" err="1">
                <a:solidFill>
                  <a:srgbClr val="002060"/>
                </a:solidFill>
                <a:latin typeface="Calibri"/>
              </a:rPr>
              <a:t>tháng</a:t>
            </a:r>
            <a:endParaRPr lang="en-US" sz="3600" b="1" dirty="0">
              <a:solidFill>
                <a:srgbClr val="002060"/>
              </a:solidFill>
              <a:latin typeface="Calibri"/>
            </a:endParaRPr>
          </a:p>
          <a:p>
            <a:pPr algn="ctr" defTabSz="914400"/>
            <a:r>
              <a:rPr lang="en-US" sz="2400" b="1" i="1" dirty="0" err="1">
                <a:solidFill>
                  <a:srgbClr val="00B050"/>
                </a:solidFill>
                <a:latin typeface="Calibri"/>
              </a:rPr>
              <a:t>Giáo</a:t>
            </a:r>
            <a:r>
              <a:rPr lang="en-US" sz="2400" b="1" i="1" dirty="0">
                <a:solidFill>
                  <a:srgbClr val="00B050"/>
                </a:solidFill>
                <a:latin typeface="Calibri"/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  <a:latin typeface="Calibri"/>
              </a:rPr>
              <a:t>viên</a:t>
            </a:r>
            <a:r>
              <a:rPr lang="en-US" sz="2400" b="1" i="1" dirty="0">
                <a:solidFill>
                  <a:srgbClr val="00B050"/>
                </a:solidFill>
                <a:latin typeface="Calibri"/>
              </a:rPr>
              <a:t>: </a:t>
            </a:r>
            <a:r>
              <a:rPr lang="vi-VN" sz="2400" b="1" i="1" dirty="0">
                <a:solidFill>
                  <a:srgbClr val="00B050"/>
                </a:solidFill>
                <a:latin typeface="Calibri"/>
              </a:rPr>
              <a:t>Hà Thị Tố Vân</a:t>
            </a:r>
            <a:endParaRPr lang="en-US" sz="2400" b="1" i="1" dirty="0">
              <a:solidFill>
                <a:srgbClr val="00B050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19200"/>
            <a:ext cx="1891144" cy="1393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80304"/>
            <a:ext cx="11951594" cy="7038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093" y="0"/>
            <a:ext cx="5937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 một ngày đẹp trời thỏ con vào rừng chơi và phát hiện chiếc xích đu màu đỏ trong rừng.Thỏ khoái chí reo lên 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-.Chiếc xích đu màu đỏ đẹp quá!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55618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9341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3031"/>
            <a:ext cx="12192000" cy="696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6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3749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01" y="318612"/>
            <a:ext cx="11599889" cy="642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10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170</TotalTime>
  <Words>74</Words>
  <Application>Microsoft Office PowerPoint</Application>
  <PresentationFormat>Màn hình rộng</PresentationFormat>
  <Paragraphs>9</Paragraphs>
  <Slides>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6</vt:i4>
      </vt:variant>
    </vt:vector>
  </HeadingPairs>
  <TitlesOfParts>
    <vt:vector size="15" baseType="lpstr">
      <vt:lpstr>Arial</vt:lpstr>
      <vt:lpstr>Calibri</vt:lpstr>
      <vt:lpstr>Century Gothic</vt:lpstr>
      <vt:lpstr>Garamond</vt:lpstr>
      <vt:lpstr>Tahoma</vt:lpstr>
      <vt:lpstr>Times New Roman</vt:lpstr>
      <vt:lpstr>Verdana</vt:lpstr>
      <vt:lpstr>Savon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HTC</dc:creator>
  <cp:lastModifiedBy>linh nguyễn</cp:lastModifiedBy>
  <cp:revision>11</cp:revision>
  <dcterms:created xsi:type="dcterms:W3CDTF">2021-10-19T10:18:47Z</dcterms:created>
  <dcterms:modified xsi:type="dcterms:W3CDTF">2023-09-16T15:45:40Z</dcterms:modified>
</cp:coreProperties>
</file>