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4" r:id="rId3"/>
    <p:sldId id="257" r:id="rId4"/>
    <p:sldId id="258" r:id="rId5"/>
    <p:sldId id="262" r:id="rId6"/>
    <p:sldId id="259" r:id="rId7"/>
    <p:sldId id="260" r:id="rId8"/>
    <p:sldId id="261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8" d="100"/>
          <a:sy n="128" d="100"/>
        </p:scale>
        <p:origin x="113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902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0B8D69-9114-49A2-B1B7-0A88EE7802FC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DA72E-77B4-4741-95F5-DB187D3325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9C4CDF-5E36-4663-8A88-7A301793EBBF}" type="datetimeFigureOut">
              <a:rPr lang="en-US" smtClean="0"/>
              <a:pPr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DF012-404A-41A9-BB81-89467E416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DF012-404A-41A9-BB81-89467E416C5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0F253-AB22-47A4-8ED3-FF4B0DA4E972}" type="datetime1">
              <a:rPr lang="vi-VN" smtClean="0"/>
              <a:pPr/>
              <a:t>18/09/2024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FB05-10A2-4331-A9E1-587C0DF36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06F32-A2F4-4DCE-895C-0F314A3CBAA8}" type="datetime1">
              <a:rPr lang="vi-VN" smtClean="0"/>
              <a:pPr/>
              <a:t>18/09/2024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FB05-10A2-4331-A9E1-587C0DF36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00A2A-9102-44E2-B920-0F8BCDA76F59}" type="datetime1">
              <a:rPr lang="vi-VN" smtClean="0"/>
              <a:pPr/>
              <a:t>18/09/2024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FB05-10A2-4331-A9E1-587C0DF36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B2B6-05E6-4B9C-83EC-E38D3821BE3B}" type="datetime1">
              <a:rPr lang="vi-VN" smtClean="0"/>
              <a:pPr/>
              <a:t>18/09/2024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FB05-10A2-4331-A9E1-587C0DF36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F918E-1E55-41BE-AD21-E7D540EAAD01}" type="datetime1">
              <a:rPr lang="vi-VN" smtClean="0"/>
              <a:pPr/>
              <a:t>18/09/2024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FB05-10A2-4331-A9E1-587C0DF36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3706-FBA2-48CB-8AC2-901E4086F740}" type="datetime1">
              <a:rPr lang="vi-VN" smtClean="0"/>
              <a:pPr/>
              <a:t>18/09/2024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FB05-10A2-4331-A9E1-587C0DF36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0ABDD-D275-4C49-9720-9CA40BBF523D}" type="datetime1">
              <a:rPr lang="vi-VN" smtClean="0"/>
              <a:pPr/>
              <a:t>18/09/2024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FB05-10A2-4331-A9E1-587C0DF36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D866-3102-448B-ABCD-B06E6E65ED99}" type="datetime1">
              <a:rPr lang="vi-VN" smtClean="0"/>
              <a:pPr/>
              <a:t>18/09/2024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FB05-10A2-4331-A9E1-587C0DF36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0C02F-94C9-472C-8547-06CB156AB9A6}" type="datetime1">
              <a:rPr lang="vi-VN" smtClean="0"/>
              <a:pPr/>
              <a:t>18/09/2024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FB05-10A2-4331-A9E1-587C0DF36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94B79-234F-45E5-A756-1E876171336F}" type="datetime1">
              <a:rPr lang="vi-VN" smtClean="0"/>
              <a:pPr/>
              <a:t>18/09/2024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FB05-10A2-4331-A9E1-587C0DF36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8E1B-AAE5-4183-BBC7-D036691B42BD}" type="datetime1">
              <a:rPr lang="vi-VN" smtClean="0"/>
              <a:pPr/>
              <a:t>18/09/2024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AFB05-10A2-4331-A9E1-587C0DF36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910EC-CDE6-4096-969A-C25C9798C538}" type="datetime1">
              <a:rPr lang="vi-VN" smtClean="0"/>
              <a:pPr/>
              <a:t>18/09/2024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AFB05-10A2-4331-A9E1-587C0DF360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Kết quả hình ảnh cho hinh nen power point d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30480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8200" y="251460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LĨNH VỰC PHÁT TRIỂN THỂ CHẤT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19400" y="3276600"/>
            <a:ext cx="533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Đề </a:t>
            </a:r>
            <a:r>
              <a:rPr lang="en-US" sz="2100" b="1" dirty="0" err="1"/>
              <a:t>tài</a:t>
            </a:r>
            <a:r>
              <a:rPr lang="en-US" sz="2100" b="1" dirty="0"/>
              <a:t>:</a:t>
            </a:r>
            <a:r>
              <a:rPr lang="vi-VN" sz="2100" b="1" dirty="0"/>
              <a:t> </a:t>
            </a:r>
            <a:r>
              <a:rPr lang="vi-VN" sz="2100" b="1" dirty="0" smtClean="0"/>
              <a:t>Đi theo hiệu lệnh</a:t>
            </a:r>
            <a:endParaRPr lang="en-US" sz="2100" b="1" dirty="0"/>
          </a:p>
          <a:p>
            <a:r>
              <a:rPr lang="en-US" sz="2100" b="1" dirty="0"/>
              <a:t>            TCVĐ: </a:t>
            </a:r>
            <a:r>
              <a:rPr lang="en-US" sz="2100" b="1" dirty="0" smtClean="0"/>
              <a:t>“</a:t>
            </a:r>
            <a:r>
              <a:rPr lang="vi-VN" sz="2100" b="1" dirty="0" smtClean="0"/>
              <a:t>Tập tầm vông</a:t>
            </a:r>
            <a:r>
              <a:rPr lang="en-US" sz="2100" b="1" dirty="0" smtClean="0"/>
              <a:t>”</a:t>
            </a:r>
            <a:endParaRPr lang="en-US" sz="2100" b="1" dirty="0"/>
          </a:p>
          <a:p>
            <a:r>
              <a:rPr lang="vi-VN" sz="2100" b="1" dirty="0" smtClean="0"/>
              <a:t>Giáo viên</a:t>
            </a:r>
            <a:r>
              <a:rPr lang="en-US" sz="2100" b="1" dirty="0" smtClean="0"/>
              <a:t>: </a:t>
            </a:r>
            <a:r>
              <a:rPr lang="vi-VN" sz="2100" b="1" dirty="0" smtClean="0"/>
              <a:t>Hà Thị Tố Vân</a:t>
            </a:r>
          </a:p>
          <a:p>
            <a:r>
              <a:rPr lang="vi-VN" sz="2100" b="1" dirty="0" smtClean="0"/>
              <a:t>Lớp: Nhà trẻ D2</a:t>
            </a:r>
            <a:endParaRPr lang="en-US" sz="2100" b="1" dirty="0"/>
          </a:p>
        </p:txBody>
      </p:sp>
      <p:sp>
        <p:nvSpPr>
          <p:cNvPr id="2" name="Rectangle 1"/>
          <p:cNvSpPr/>
          <p:nvPr/>
        </p:nvSpPr>
        <p:spPr>
          <a:xfrm>
            <a:off x="762000" y="228600"/>
            <a:ext cx="7467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  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 CẦU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vi-VN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043963"/>
            <a:ext cx="1676400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1. Ổn định tổ chức:</a:t>
            </a:r>
            <a:endParaRPr lang="vi-VN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- Cô và trẻ hát và vận động theo bài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smtClean="0"/>
              <a:t>“</a:t>
            </a:r>
            <a:r>
              <a:rPr lang="vi-VN" dirty="0" smtClean="0"/>
              <a:t>Em búp bê</a:t>
            </a:r>
            <a:r>
              <a:rPr lang="en-US" dirty="0" smtClean="0"/>
              <a:t>”</a:t>
            </a:r>
            <a:endParaRPr lang="vi-V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B2B6-05E6-4B9C-83EC-E38D3821BE3B}" type="datetime1">
              <a:rPr lang="vi-VN" smtClean="0"/>
              <a:pPr/>
              <a:t>18/09/2024</a:t>
            </a:fld>
            <a:endParaRPr lang="en-US"/>
          </a:p>
        </p:txBody>
      </p:sp>
      <p:pic>
        <p:nvPicPr>
          <p:cNvPr id="5" name="em-búp-bê-beat-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886200"/>
            <a:ext cx="7772400" cy="1524000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KHỞI ĐỘNG !</a:t>
            </a:r>
          </a:p>
        </p:txBody>
      </p:sp>
      <p:pic>
        <p:nvPicPr>
          <p:cNvPr id="4" name="khoi 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41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6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0"/>
            <a:ext cx="8610600" cy="1470025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BÀI TẬP PHÁT TRIỂN CHUNG !</a:t>
            </a:r>
          </a:p>
        </p:txBody>
      </p:sp>
      <p:pic>
        <p:nvPicPr>
          <p:cNvPr id="3" name="BTPT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0"/>
            <a:ext cx="9144000" cy="2895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VẬN ĐỘNG CƠ BẢN:</a:t>
            </a:r>
            <a:b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</a:t>
            </a:r>
            <a:r>
              <a:rPr lang="vi-V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Đi theo hiệu lệnh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”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4B2B6-05E6-4B9C-83EC-E38D3821BE3B}" type="datetime1">
              <a:rPr lang="vi-VN" smtClean="0"/>
              <a:pPr/>
              <a:t>18/09/2024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4000"/>
            <a:lum/>
          </a:blip>
          <a:srcRect/>
          <a:stretch>
            <a:fillRect l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362200"/>
            <a:ext cx="8001000" cy="1981200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 ĐUA !</a:t>
            </a:r>
          </a:p>
        </p:txBody>
      </p:sp>
      <p:pic>
        <p:nvPicPr>
          <p:cNvPr id="3" name="thi d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66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514600"/>
            <a:ext cx="8305800" cy="1470025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 CHƠI VẬN ĐỘNG !!</a:t>
            </a:r>
          </a:p>
        </p:txBody>
      </p:sp>
      <p:pic>
        <p:nvPicPr>
          <p:cNvPr id="3" name="tro choi van 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1000" y="4343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14600"/>
            <a:ext cx="8534400" cy="1470025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HỒI TĨNH !</a:t>
            </a:r>
          </a:p>
        </p:txBody>
      </p:sp>
      <p:pic>
        <p:nvPicPr>
          <p:cNvPr id="3" name="hoi t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3048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3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676400"/>
            <a:ext cx="8534400" cy="2743200"/>
          </a:xfrm>
        </p:spPr>
        <p:txBody>
          <a:bodyPr>
            <a:normAutofit fontScale="90000"/>
          </a:bodyPr>
          <a:lstStyle/>
          <a:p>
            <a:r>
              <a:rPr lang="en-US" sz="6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Xin </a:t>
            </a:r>
            <a:r>
              <a:rPr lang="en-US" sz="67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trân</a:t>
            </a:r>
            <a:r>
              <a:rPr lang="en-US" sz="6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7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thành</a:t>
            </a:r>
            <a:r>
              <a:rPr lang="en-US" sz="6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7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cảm</a:t>
            </a:r>
            <a:r>
              <a:rPr lang="en-US" sz="6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7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ơn</a:t>
            </a:r>
            <a:r>
              <a:rPr lang="en-US" sz="6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6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6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7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</a:t>
            </a:r>
            <a:r>
              <a:rPr lang="en-US" sz="6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7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6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7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và</a:t>
            </a:r>
            <a:r>
              <a:rPr lang="en-US" sz="6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7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</a:t>
            </a:r>
            <a:r>
              <a:rPr lang="en-US" sz="6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7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bé</a:t>
            </a:r>
            <a:r>
              <a:rPr lang="en-US" sz="6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br>
              <a:rPr lang="en-US" sz="6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67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đã</a:t>
            </a:r>
            <a:r>
              <a:rPr lang="en-US" sz="6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7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đến</a:t>
            </a:r>
            <a:r>
              <a:rPr lang="en-US" sz="6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7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dự</a:t>
            </a:r>
            <a:r>
              <a:rPr lang="en-US" sz="6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7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giờ</a:t>
            </a:r>
            <a:r>
              <a:rPr lang="en-US" sz="6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7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học</a:t>
            </a:r>
            <a:r>
              <a:rPr lang="en-US" sz="6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br>
              <a:rPr lang="en-US" sz="6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67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ngày</a:t>
            </a:r>
            <a:r>
              <a:rPr lang="en-US" sz="6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7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hôm</a:t>
            </a:r>
            <a:r>
              <a:rPr lang="en-US" sz="6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nay. 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128</Words>
  <Application>Microsoft Office PowerPoint</Application>
  <PresentationFormat>On-screen Show (4:3)</PresentationFormat>
  <Paragraphs>19</Paragraphs>
  <Slides>9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1. Ổn định tổ chức:</vt:lpstr>
      <vt:lpstr>KHỞI ĐỘNG !</vt:lpstr>
      <vt:lpstr>BÀI TẬP PHÁT TRIỂN CHUNG !</vt:lpstr>
      <vt:lpstr>VẬN ĐỘNG CƠ BẢN: “Đi theo hiệu lệnh”</vt:lpstr>
      <vt:lpstr>THI ĐUA !</vt:lpstr>
      <vt:lpstr>TRÒ CHƠI VẬN ĐỘNG !!</vt:lpstr>
      <vt:lpstr>HỒI TĨNH !</vt:lpstr>
      <vt:lpstr>Xin trân thành cảm ơn  các cô và các bé  đã đến dự giờ học  ngày hôm nay.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MayTinhDucDung</dc:creator>
  <cp:lastModifiedBy>xuân khuê</cp:lastModifiedBy>
  <cp:revision>37</cp:revision>
  <dcterms:created xsi:type="dcterms:W3CDTF">2018-04-14T01:34:07Z</dcterms:created>
  <dcterms:modified xsi:type="dcterms:W3CDTF">2024-09-18T15:23:19Z</dcterms:modified>
</cp:coreProperties>
</file>