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AA829-7F2A-4868-9417-EF25DD80881A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96EE9-CA5C-43EE-BA72-B2E29C120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4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82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54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8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30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0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87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87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29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64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8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01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7335A-77B8-45E2-9195-C330AF72125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5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5393"/>
            <a:ext cx="12192000" cy="84908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1347" y="1417837"/>
            <a:ext cx="5780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09416" y="2397948"/>
            <a:ext cx="6814686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3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30-35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3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CFA99C-9628-6D25-68C9-319BCAF5A25B}"/>
              </a:ext>
            </a:extLst>
          </p:cNvPr>
          <p:cNvSpPr txBox="1"/>
          <p:nvPr/>
        </p:nvSpPr>
        <p:spPr>
          <a:xfrm>
            <a:off x="1415266" y="-712541"/>
            <a:ext cx="8113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UBND QUẬN LONG BIÊN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TRƯỜNG MẦM NON BẮC CẦU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9A4F17-4F90-8095-D04C-D4C7C55BB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571" y="193707"/>
            <a:ext cx="1208857" cy="120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49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8874" y="2117807"/>
            <a:ext cx="1085425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72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7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7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7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796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6419" y="1491232"/>
            <a:ext cx="9587191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TC1: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10 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3029" y="5939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9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9072" y="1452043"/>
            <a:ext cx="814197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/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21807" y="3333095"/>
            <a:ext cx="8148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1-1-1</a:t>
            </a:r>
          </a:p>
        </p:txBody>
      </p:sp>
    </p:spTree>
    <p:extLst>
      <p:ext uri="{BB962C8B-B14F-4D97-AF65-F5344CB8AC3E}">
        <p14:creationId xmlns:p14="http://schemas.microsoft.com/office/powerpoint/2010/main" val="2048529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3406"/>
            <a:ext cx="12192000" cy="7981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437" y="2914648"/>
            <a:ext cx="1102117" cy="15806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554" y="2914648"/>
            <a:ext cx="1201783" cy="158060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7337" y="2914648"/>
            <a:ext cx="1102117" cy="15953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570970" y="1058793"/>
            <a:ext cx="85266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1-1-1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454" y="2914648"/>
            <a:ext cx="1127858" cy="16033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1571" y="2914648"/>
            <a:ext cx="1225402" cy="1603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8454" y="2901459"/>
            <a:ext cx="1102117" cy="16216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0572" y="2901542"/>
            <a:ext cx="1127858" cy="16033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8814" y="2901542"/>
            <a:ext cx="1225402" cy="16033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5179" y="2901459"/>
            <a:ext cx="1127858" cy="158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5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689888"/>
            <a:ext cx="12193057" cy="79803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00546" y="1608798"/>
            <a:ext cx="8146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2-1-1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4" y="3108960"/>
            <a:ext cx="926352" cy="14761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856" y="3108960"/>
            <a:ext cx="839102" cy="14997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964" y="3121153"/>
            <a:ext cx="951057" cy="15009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252" y="3097138"/>
            <a:ext cx="951058" cy="14997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4279" y="3108960"/>
            <a:ext cx="951058" cy="14997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192" y="3108960"/>
            <a:ext cx="951058" cy="14997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1407" y="3121153"/>
            <a:ext cx="998238" cy="15241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3914" y="3108960"/>
            <a:ext cx="842177" cy="15363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074" y="3145539"/>
            <a:ext cx="951058" cy="1499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8598" y="3121153"/>
            <a:ext cx="951058" cy="14997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9656" y="3121153"/>
            <a:ext cx="938075" cy="15241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0714" y="3121153"/>
            <a:ext cx="920543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9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61178"/>
            <a:ext cx="12193057" cy="79803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63115" y="1661050"/>
            <a:ext cx="53783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43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645920"/>
            <a:ext cx="12193057" cy="9065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9456" y="798901"/>
            <a:ext cx="99930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46" y="1777789"/>
            <a:ext cx="871769" cy="1096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616" y="1777789"/>
            <a:ext cx="865707" cy="1096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940" y="1773025"/>
            <a:ext cx="842007" cy="1096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3826" y="1775406"/>
            <a:ext cx="865707" cy="1091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4994" y="1775406"/>
            <a:ext cx="871804" cy="1091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5242" y="1775407"/>
            <a:ext cx="865707" cy="1091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762" y="1766926"/>
            <a:ext cx="865707" cy="1091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5920" y="1789254"/>
            <a:ext cx="841321" cy="1097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3879" y="1775408"/>
            <a:ext cx="871804" cy="1091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5309" y="1766927"/>
            <a:ext cx="865707" cy="10912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2011" y="1766928"/>
            <a:ext cx="865707" cy="1091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9708" y="1766928"/>
            <a:ext cx="841321" cy="10973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05" y="3371703"/>
            <a:ext cx="871804" cy="10912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9009" y="3371702"/>
            <a:ext cx="865707" cy="10912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4716" y="3371701"/>
            <a:ext cx="865707" cy="10912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0423" y="3371700"/>
            <a:ext cx="841321" cy="10973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1744" y="3365605"/>
            <a:ext cx="841321" cy="10973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3065" y="3365605"/>
            <a:ext cx="871804" cy="10912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970" y="3365604"/>
            <a:ext cx="865707" cy="10912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093" y="3365604"/>
            <a:ext cx="865707" cy="10912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3602" y="3371700"/>
            <a:ext cx="841321" cy="1097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3705" y="3365604"/>
            <a:ext cx="871804" cy="10912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083" y="3365603"/>
            <a:ext cx="865707" cy="10912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3414" y="3365603"/>
            <a:ext cx="865707" cy="109127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9131" y="3362554"/>
            <a:ext cx="841321" cy="10973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05" y="4930496"/>
            <a:ext cx="705206" cy="10912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3166" y="4930493"/>
            <a:ext cx="793105" cy="109127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0368" y="4930493"/>
            <a:ext cx="693384" cy="10912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1737" y="4930493"/>
            <a:ext cx="783799" cy="10973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5265" y="4930493"/>
            <a:ext cx="713429" cy="10973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2432" y="4930493"/>
            <a:ext cx="783667" cy="109127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5896" y="4930493"/>
            <a:ext cx="726832" cy="109127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6824" y="4930493"/>
            <a:ext cx="843516" cy="109127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2338" y="4927444"/>
            <a:ext cx="801328" cy="1097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913" y="4913539"/>
            <a:ext cx="790070" cy="109737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6641" y="4913539"/>
            <a:ext cx="707766" cy="10912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7130" y="4924033"/>
            <a:ext cx="686256" cy="10912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4897" y="4913538"/>
            <a:ext cx="634812" cy="10912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4301" y="4907442"/>
            <a:ext cx="693535" cy="10973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3280" y="4907441"/>
            <a:ext cx="653962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2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6187" y="367826"/>
            <a:ext cx="8352415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sz="54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54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ồng hồ đếm ngược 10 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0012" y="56975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4209" y="1674674"/>
            <a:ext cx="4945585" cy="33855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661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149</Words>
  <Application>Microsoft Office PowerPoint</Application>
  <PresentationFormat>Widescreen</PresentationFormat>
  <Paragraphs>23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Lop A1</cp:lastModifiedBy>
  <cp:revision>17</cp:revision>
  <dcterms:created xsi:type="dcterms:W3CDTF">2024-04-24T02:06:17Z</dcterms:created>
  <dcterms:modified xsi:type="dcterms:W3CDTF">2024-09-17T06:12:47Z</dcterms:modified>
</cp:coreProperties>
</file>