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DDC5-973F-438A-A6B7-BDBC35292A9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AF40-3D83-6AEE-F4E2-72A4ED5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2F0A4-5F5B-CF1E-5614-EBF7508CA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b="10355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3B9EB-9DF0-3BB3-642D-0F773CCF3266}"/>
              </a:ext>
            </a:extLst>
          </p:cNvPr>
          <p:cNvSpPr txBox="1"/>
          <p:nvPr/>
        </p:nvSpPr>
        <p:spPr>
          <a:xfrm>
            <a:off x="-661182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UBND QUẬN LONG BIÊN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TRƯỜNG MẦM NON BẮC CẦU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28BA2-0D31-826E-B44A-FEBE01938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71" y="911200"/>
            <a:ext cx="1208857" cy="1208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1F879-D5AA-CB57-D5D8-61E04B0B6BB7}"/>
              </a:ext>
            </a:extLst>
          </p:cNvPr>
          <p:cNvSpPr txBox="1"/>
          <p:nvPr/>
        </p:nvSpPr>
        <p:spPr>
          <a:xfrm>
            <a:off x="3117303" y="2308461"/>
            <a:ext cx="6478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XÃ HỘI </a:t>
            </a:r>
            <a:endParaRPr lang="vi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8B57D-EE3B-A3A1-5F7D-5D6E9390B4C1}"/>
              </a:ext>
            </a:extLst>
          </p:cNvPr>
          <p:cNvSpPr txBox="1"/>
          <p:nvPr/>
        </p:nvSpPr>
        <p:spPr>
          <a:xfrm>
            <a:off x="3497114" y="3103861"/>
            <a:ext cx="51977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22/12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C451F-01B9-20F1-0A23-6FA1820E8969}"/>
              </a:ext>
            </a:extLst>
          </p:cNvPr>
          <p:cNvSpPr txBox="1"/>
          <p:nvPr/>
        </p:nvSpPr>
        <p:spPr>
          <a:xfrm>
            <a:off x="1675577" y="3589620"/>
            <a:ext cx="751848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MGL (5 – 6 tuổi)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Cao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13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27" y="1825625"/>
            <a:ext cx="6490745" cy="4351338"/>
          </a:xfrm>
        </p:spPr>
      </p:pic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1984"/>
            <a:ext cx="907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28564" y="857334"/>
            <a:ext cx="3978150" cy="3093376"/>
            <a:chOff x="1028564" y="857334"/>
            <a:chExt cx="3978150" cy="3093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564" y="857334"/>
              <a:ext cx="3978150" cy="26669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02239" y="3550600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2913" y="4016459"/>
            <a:ext cx="4003802" cy="3014709"/>
            <a:chOff x="1002913" y="4016459"/>
            <a:chExt cx="4003802" cy="30147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913" y="4016459"/>
              <a:ext cx="4003802" cy="26665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02239" y="6631058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88451" y="4001294"/>
            <a:ext cx="4000635" cy="3080438"/>
            <a:chOff x="7188451" y="4001294"/>
            <a:chExt cx="4000635" cy="30804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8451" y="4001294"/>
              <a:ext cx="4000635" cy="2667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57531" y="6681622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ngầm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35973" y="808955"/>
            <a:ext cx="4016249" cy="3141755"/>
            <a:chOff x="7135973" y="808955"/>
            <a:chExt cx="4016249" cy="31417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5973" y="808955"/>
              <a:ext cx="4016249" cy="26751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66213" y="3550600"/>
              <a:ext cx="793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Pháo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4337" y="1143000"/>
            <a:ext cx="4762500" cy="4898232"/>
            <a:chOff x="414337" y="1143000"/>
            <a:chExt cx="4762500" cy="489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337" y="1143000"/>
              <a:ext cx="4762500" cy="4762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76350" y="5333346"/>
              <a:ext cx="2509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nhòm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00700" y="1143000"/>
            <a:ext cx="5495925" cy="4996587"/>
            <a:chOff x="5600700" y="1143000"/>
            <a:chExt cx="5495925" cy="49965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700" y="1143000"/>
              <a:ext cx="5495925" cy="4124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92064" y="5431701"/>
              <a:ext cx="17379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708" y="-208730"/>
            <a:ext cx="917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6" y="650876"/>
            <a:ext cx="4069580" cy="270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298" y="633187"/>
            <a:ext cx="3805101" cy="257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1" y="3790049"/>
            <a:ext cx="3953510" cy="2633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297" y="3751028"/>
            <a:ext cx="3853501" cy="2672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3708" y="3322471"/>
            <a:ext cx="218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8572" y="3226392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550" y="6411166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3007" y="6374937"/>
            <a:ext cx="257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0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10663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0303" y="954088"/>
            <a:ext cx="4381500" cy="2848004"/>
            <a:chOff x="690303" y="954088"/>
            <a:chExt cx="4381500" cy="28480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303" y="954088"/>
              <a:ext cx="4381500" cy="25130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47850" y="3401982"/>
              <a:ext cx="1329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18737" y="954088"/>
            <a:ext cx="4709011" cy="2869670"/>
            <a:chOff x="6718737" y="954088"/>
            <a:chExt cx="4709011" cy="28696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8737" y="954088"/>
              <a:ext cx="4709011" cy="25130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95189" y="3423648"/>
              <a:ext cx="3217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091" y="3942556"/>
            <a:ext cx="4802918" cy="3028990"/>
            <a:chOff x="475091" y="3942556"/>
            <a:chExt cx="4802918" cy="30289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928" y="3942556"/>
              <a:ext cx="4286250" cy="26304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5091" y="6571436"/>
              <a:ext cx="4802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940" y="3928200"/>
            <a:ext cx="4759636" cy="3043346"/>
            <a:chOff x="6732940" y="3928200"/>
            <a:chExt cx="4759636" cy="30433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1444" y="3928200"/>
              <a:ext cx="4682628" cy="26448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2940" y="6571436"/>
              <a:ext cx="4759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6377" y="354798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377" y="1027906"/>
            <a:ext cx="10397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Kiến thức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tên gọi, trang phục, dụng cụ và công việc của chú bộ đội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được ngày 22/12 là ngày kỉ niệm thành lập QĐNDVN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Trẻ biết một số hoạt động diễn ra trong ngày 22/12: Mittinh, diễu hành, duyệt binh, văn nghệ chào mừng, vẽ tranh tặng chú bộ đội, thăm quan bảo tàng…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97287" y="2876907"/>
            <a:ext cx="1039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Kỹ năng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Rèn khả năng quan sát, nhận xét một số đặc điểm nổi bật về chú bộ đội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Rèn luyện trẻ kĩ năng trẻ hoạt động theo tổ.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Phát triển ngôn ngữ mạch lạc, khả năng tư duy và phát triểm vốn từ cho trẻ.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627463"/>
            <a:ext cx="10515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Thái độ:</a:t>
            </a:r>
            <a:endParaRPr lang="vi-V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Trẻ có thói quen nề nếp học tập tích cực tham gia hoạt động theo tổ.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biết yêu quý, kính trọng các chú bộ đội</a:t>
            </a:r>
          </a:p>
        </p:txBody>
      </p:sp>
    </p:spTree>
    <p:extLst>
      <p:ext uri="{BB962C8B-B14F-4D97-AF65-F5344CB8AC3E}">
        <p14:creationId xmlns:p14="http://schemas.microsoft.com/office/powerpoint/2010/main" val="278467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3206" y="765565"/>
            <a:ext cx="25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5657" y="15796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657" y="31457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9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0788" y="661700"/>
            <a:ext cx="4752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TIẾN HÀNH :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788" y="1402488"/>
            <a:ext cx="925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GÂY HỨNG THÚ 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101" y="2464162"/>
            <a:ext cx="472988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“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“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 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3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: </a:t>
            </a:r>
          </a:p>
          <a:p>
            <a:pPr>
              <a:lnSpc>
                <a:spcPct val="150000"/>
              </a:lnSpc>
            </a:pPr>
            <a:r>
              <a:rPr lang="en-US" dirty="0"/>
              <a:t>	+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binh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	+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	+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2847" y="1776943"/>
            <a:ext cx="500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565" y="1011743"/>
            <a:ext cx="8502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HÌNH THỨC TỔ CHỨC : 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38200" y="2700998"/>
            <a:ext cx="5154637" cy="334935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6496717" y="2496655"/>
            <a:ext cx="4857083" cy="346112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22/12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0727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6176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0680" y="156369"/>
            <a:ext cx="935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9601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" y="117475"/>
            <a:ext cx="1121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381" y="1520539"/>
            <a:ext cx="3958867" cy="4961510"/>
            <a:chOff x="70381" y="1520539"/>
            <a:chExt cx="3958867" cy="4961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81" y="1520539"/>
              <a:ext cx="3958867" cy="39588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8121" y="5897274"/>
              <a:ext cx="3169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76675" y="-287884"/>
            <a:ext cx="3933825" cy="6692874"/>
            <a:chOff x="8176675" y="-287884"/>
            <a:chExt cx="3933825" cy="66928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6675" y="-287884"/>
              <a:ext cx="3933825" cy="57531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02195" y="5820215"/>
              <a:ext cx="34083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26611" y="1285983"/>
            <a:ext cx="5295900" cy="5224630"/>
            <a:chOff x="4008354" y="1180359"/>
            <a:chExt cx="5295900" cy="5224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8354" y="1180359"/>
              <a:ext cx="5295900" cy="4267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93576" y="5820214"/>
              <a:ext cx="36247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4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2715" y="1200944"/>
            <a:ext cx="4762500" cy="5796232"/>
            <a:chOff x="815271" y="291950"/>
            <a:chExt cx="4762500" cy="579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271" y="291950"/>
              <a:ext cx="4762500" cy="4762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60300" y="5380296"/>
              <a:ext cx="13676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Giày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45824" y="1840062"/>
            <a:ext cx="5495925" cy="5157114"/>
            <a:chOff x="5954232" y="931068"/>
            <a:chExt cx="5495925" cy="51571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232" y="931068"/>
              <a:ext cx="5495925" cy="41243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074700" y="5380296"/>
              <a:ext cx="13099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0251" y="246529"/>
            <a:ext cx="1109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2002" y="212726"/>
            <a:ext cx="836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9050" y="2200136"/>
            <a:ext cx="7620000" cy="3947765"/>
            <a:chOff x="-19050" y="2200136"/>
            <a:chExt cx="7620000" cy="39477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050" y="2200136"/>
              <a:ext cx="7620000" cy="28098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52650" y="5440015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6138" y="1279524"/>
            <a:ext cx="5853113" cy="4835525"/>
            <a:chOff x="7196138" y="1279524"/>
            <a:chExt cx="5853113" cy="4835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6138" y="1279524"/>
              <a:ext cx="5853113" cy="39020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06831" y="5407163"/>
              <a:ext cx="22028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523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A1</dc:creator>
  <cp:lastModifiedBy>Lop A1</cp:lastModifiedBy>
  <cp:revision>19</cp:revision>
  <dcterms:created xsi:type="dcterms:W3CDTF">2022-12-15T09:18:47Z</dcterms:created>
  <dcterms:modified xsi:type="dcterms:W3CDTF">2024-09-17T06:04:43Z</dcterms:modified>
</cp:coreProperties>
</file>