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79" r:id="rId3"/>
    <p:sldId id="257" r:id="rId4"/>
    <p:sldId id="258" r:id="rId5"/>
    <p:sldId id="266" r:id="rId6"/>
    <p:sldId id="259" r:id="rId7"/>
    <p:sldId id="260" r:id="rId8"/>
    <p:sldId id="261" r:id="rId9"/>
    <p:sldId id="262" r:id="rId10"/>
    <p:sldId id="263" r:id="rId11"/>
    <p:sldId id="265" r:id="rId12"/>
    <p:sldId id="264" r:id="rId13"/>
    <p:sldId id="267" r:id="rId14"/>
    <p:sldId id="273" r:id="rId15"/>
    <p:sldId id="268" r:id="rId16"/>
    <p:sldId id="278" r:id="rId17"/>
    <p:sldId id="269" r:id="rId18"/>
    <p:sldId id="274" r:id="rId19"/>
    <p:sldId id="276" r:id="rId20"/>
    <p:sldId id="270" r:id="rId21"/>
    <p:sldId id="275" r:id="rId22"/>
    <p:sldId id="283" r:id="rId23"/>
    <p:sldId id="282" r:id="rId24"/>
    <p:sldId id="280" r:id="rId25"/>
    <p:sldId id="271" r:id="rId26"/>
    <p:sldId id="2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C5324B-393B-4C54-A7BF-999413507993}" v="10" dt="2024-08-05T15:18:34.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60"/>
  </p:normalViewPr>
  <p:slideViewPr>
    <p:cSldViewPr snapToGrid="0">
      <p:cViewPr varScale="1">
        <p:scale>
          <a:sx n="86" d="100"/>
          <a:sy n="86" d="100"/>
        </p:scale>
        <p:origin x="48" y="3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oc Mai Dao" userId="7b79deb4dd4efda4" providerId="LiveId" clId="{A5C5324B-393B-4C54-A7BF-999413507993}"/>
    <pc:docChg chg="custSel addSld delSld modSld sldOrd">
      <pc:chgData name="Ngoc Mai Dao" userId="7b79deb4dd4efda4" providerId="LiveId" clId="{A5C5324B-393B-4C54-A7BF-999413507993}" dt="2024-08-05T15:22:03.593" v="976" actId="26606"/>
      <pc:docMkLst>
        <pc:docMk/>
      </pc:docMkLst>
      <pc:sldChg chg="addSp delSp modSp mod">
        <pc:chgData name="Ngoc Mai Dao" userId="7b79deb4dd4efda4" providerId="LiveId" clId="{A5C5324B-393B-4C54-A7BF-999413507993}" dt="2024-08-05T15:22:03.593" v="976" actId="26606"/>
        <pc:sldMkLst>
          <pc:docMk/>
          <pc:sldMk cId="2457361096" sldId="257"/>
        </pc:sldMkLst>
        <pc:spChg chg="del">
          <ac:chgData name="Ngoc Mai Dao" userId="7b79deb4dd4efda4" providerId="LiveId" clId="{A5C5324B-393B-4C54-A7BF-999413507993}" dt="2024-08-05T15:21:41.372" v="974" actId="478"/>
          <ac:spMkLst>
            <pc:docMk/>
            <pc:sldMk cId="2457361096" sldId="257"/>
            <ac:spMk id="2" creationId="{EC309583-7E16-573F-144B-4B3E8AF3D4C5}"/>
          </ac:spMkLst>
        </pc:spChg>
        <pc:spChg chg="add del mod">
          <ac:chgData name="Ngoc Mai Dao" userId="7b79deb4dd4efda4" providerId="LiveId" clId="{A5C5324B-393B-4C54-A7BF-999413507993}" dt="2024-08-05T15:21:48.772" v="975" actId="478"/>
          <ac:spMkLst>
            <pc:docMk/>
            <pc:sldMk cId="2457361096" sldId="257"/>
            <ac:spMk id="5" creationId="{8CA47B64-BC69-0978-D113-1175672DC870}"/>
          </ac:spMkLst>
        </pc:spChg>
        <pc:spChg chg="del">
          <ac:chgData name="Ngoc Mai Dao" userId="7b79deb4dd4efda4" providerId="LiveId" clId="{A5C5324B-393B-4C54-A7BF-999413507993}" dt="2024-08-05T15:22:03.593" v="976" actId="26606"/>
          <ac:spMkLst>
            <pc:docMk/>
            <pc:sldMk cId="2457361096" sldId="257"/>
            <ac:spMk id="17" creationId="{B50AB553-2A96-4A92-96F2-93548E096954}"/>
          </ac:spMkLst>
        </pc:spChg>
        <pc:spChg chg="add">
          <ac:chgData name="Ngoc Mai Dao" userId="7b79deb4dd4efda4" providerId="LiveId" clId="{A5C5324B-393B-4C54-A7BF-999413507993}" dt="2024-08-05T15:22:03.593" v="976" actId="26606"/>
          <ac:spMkLst>
            <pc:docMk/>
            <pc:sldMk cId="2457361096" sldId="257"/>
            <ac:spMk id="22" creationId="{955A2079-FA98-4876-80F0-72364A7D2EA4}"/>
          </ac:spMkLst>
        </pc:spChg>
        <pc:graphicFrameChg chg="mod modGraphic">
          <ac:chgData name="Ngoc Mai Dao" userId="7b79deb4dd4efda4" providerId="LiveId" clId="{A5C5324B-393B-4C54-A7BF-999413507993}" dt="2024-08-05T15:22:03.593" v="976" actId="26606"/>
          <ac:graphicFrameMkLst>
            <pc:docMk/>
            <pc:sldMk cId="2457361096" sldId="257"/>
            <ac:graphicFrameMk id="4" creationId="{C8F2F151-198D-C8B4-6A5D-D17C6881C766}"/>
          </ac:graphicFrameMkLst>
        </pc:graphicFrameChg>
      </pc:sldChg>
      <pc:sldChg chg="modSp mod">
        <pc:chgData name="Ngoc Mai Dao" userId="7b79deb4dd4efda4" providerId="LiveId" clId="{A5C5324B-393B-4C54-A7BF-999413507993}" dt="2024-08-05T14:37:40.599" v="759" actId="20577"/>
        <pc:sldMkLst>
          <pc:docMk/>
          <pc:sldMk cId="402588659" sldId="260"/>
        </pc:sldMkLst>
        <pc:spChg chg="mod">
          <ac:chgData name="Ngoc Mai Dao" userId="7b79deb4dd4efda4" providerId="LiveId" clId="{A5C5324B-393B-4C54-A7BF-999413507993}" dt="2024-08-05T14:37:40.599" v="759" actId="20577"/>
          <ac:spMkLst>
            <pc:docMk/>
            <pc:sldMk cId="402588659" sldId="260"/>
            <ac:spMk id="3" creationId="{719EC180-507D-688C-6EBF-482E9A3B6C38}"/>
          </ac:spMkLst>
        </pc:spChg>
      </pc:sldChg>
      <pc:sldChg chg="modSp mod">
        <pc:chgData name="Ngoc Mai Dao" userId="7b79deb4dd4efda4" providerId="LiveId" clId="{A5C5324B-393B-4C54-A7BF-999413507993}" dt="2024-08-05T14:39:57.001" v="767" actId="20577"/>
        <pc:sldMkLst>
          <pc:docMk/>
          <pc:sldMk cId="2765426037" sldId="262"/>
        </pc:sldMkLst>
        <pc:spChg chg="mod">
          <ac:chgData name="Ngoc Mai Dao" userId="7b79deb4dd4efda4" providerId="LiveId" clId="{A5C5324B-393B-4C54-A7BF-999413507993}" dt="2024-08-05T14:39:57.001" v="767" actId="20577"/>
          <ac:spMkLst>
            <pc:docMk/>
            <pc:sldMk cId="2765426037" sldId="262"/>
            <ac:spMk id="3" creationId="{8580872B-7CD7-F510-4ADC-BE811C64259F}"/>
          </ac:spMkLst>
        </pc:spChg>
      </pc:sldChg>
      <pc:sldChg chg="modSp mod">
        <pc:chgData name="Ngoc Mai Dao" userId="7b79deb4dd4efda4" providerId="LiveId" clId="{A5C5324B-393B-4C54-A7BF-999413507993}" dt="2024-08-05T14:53:12.112" v="935" actId="20577"/>
        <pc:sldMkLst>
          <pc:docMk/>
          <pc:sldMk cId="3642140750" sldId="265"/>
        </pc:sldMkLst>
        <pc:spChg chg="mod">
          <ac:chgData name="Ngoc Mai Dao" userId="7b79deb4dd4efda4" providerId="LiveId" clId="{A5C5324B-393B-4C54-A7BF-999413507993}" dt="2024-08-05T14:53:12.112" v="935" actId="20577"/>
          <ac:spMkLst>
            <pc:docMk/>
            <pc:sldMk cId="3642140750" sldId="265"/>
            <ac:spMk id="3" creationId="{306AD50A-548C-7429-E57D-C6D64ADA287C}"/>
          </ac:spMkLst>
        </pc:spChg>
      </pc:sldChg>
      <pc:sldChg chg="modSp mod">
        <pc:chgData name="Ngoc Mai Dao" userId="7b79deb4dd4efda4" providerId="LiveId" clId="{A5C5324B-393B-4C54-A7BF-999413507993}" dt="2024-08-05T14:31:00.043" v="695" actId="20577"/>
        <pc:sldMkLst>
          <pc:docMk/>
          <pc:sldMk cId="775124970" sldId="266"/>
        </pc:sldMkLst>
        <pc:spChg chg="mod">
          <ac:chgData name="Ngoc Mai Dao" userId="7b79deb4dd4efda4" providerId="LiveId" clId="{A5C5324B-393B-4C54-A7BF-999413507993}" dt="2024-08-05T14:31:00.043" v="695" actId="20577"/>
          <ac:spMkLst>
            <pc:docMk/>
            <pc:sldMk cId="775124970" sldId="266"/>
            <ac:spMk id="3" creationId="{8BB5BF7E-534E-62D1-8050-1CA2BCFD839B}"/>
          </ac:spMkLst>
        </pc:spChg>
      </pc:sldChg>
      <pc:sldChg chg="modSp mod">
        <pc:chgData name="Ngoc Mai Dao" userId="7b79deb4dd4efda4" providerId="LiveId" clId="{A5C5324B-393B-4C54-A7BF-999413507993}" dt="2024-08-05T13:39:07.430" v="462" actId="21"/>
        <pc:sldMkLst>
          <pc:docMk/>
          <pc:sldMk cId="2051046280" sldId="268"/>
        </pc:sldMkLst>
        <pc:spChg chg="mod">
          <ac:chgData name="Ngoc Mai Dao" userId="7b79deb4dd4efda4" providerId="LiveId" clId="{A5C5324B-393B-4C54-A7BF-999413507993}" dt="2024-08-05T13:39:07.430" v="462" actId="21"/>
          <ac:spMkLst>
            <pc:docMk/>
            <pc:sldMk cId="2051046280" sldId="268"/>
            <ac:spMk id="3" creationId="{619B3F3B-558D-B2C6-2753-6E40432FBD7D}"/>
          </ac:spMkLst>
        </pc:spChg>
      </pc:sldChg>
      <pc:sldChg chg="modSp mod">
        <pc:chgData name="Ngoc Mai Dao" userId="7b79deb4dd4efda4" providerId="LiveId" clId="{A5C5324B-393B-4C54-A7BF-999413507993}" dt="2024-08-05T14:41:34.770" v="840" actId="20577"/>
        <pc:sldMkLst>
          <pc:docMk/>
          <pc:sldMk cId="4097846982" sldId="270"/>
        </pc:sldMkLst>
        <pc:spChg chg="mod">
          <ac:chgData name="Ngoc Mai Dao" userId="7b79deb4dd4efda4" providerId="LiveId" clId="{A5C5324B-393B-4C54-A7BF-999413507993}" dt="2024-08-05T14:41:34.770" v="840" actId="20577"/>
          <ac:spMkLst>
            <pc:docMk/>
            <pc:sldMk cId="4097846982" sldId="270"/>
            <ac:spMk id="3" creationId="{58A014BA-FC8C-77D6-4A11-08D6AFC405F6}"/>
          </ac:spMkLst>
        </pc:spChg>
      </pc:sldChg>
      <pc:sldChg chg="addSp delSp modSp mod">
        <pc:chgData name="Ngoc Mai Dao" userId="7b79deb4dd4efda4" providerId="LiveId" clId="{A5C5324B-393B-4C54-A7BF-999413507993}" dt="2024-08-05T15:21:10.245" v="973" actId="26606"/>
        <pc:sldMkLst>
          <pc:docMk/>
          <pc:sldMk cId="2837721008" sldId="271"/>
        </pc:sldMkLst>
        <pc:spChg chg="mod">
          <ac:chgData name="Ngoc Mai Dao" userId="7b79deb4dd4efda4" providerId="LiveId" clId="{A5C5324B-393B-4C54-A7BF-999413507993}" dt="2024-08-05T15:21:10.245" v="973" actId="26606"/>
          <ac:spMkLst>
            <pc:docMk/>
            <pc:sldMk cId="2837721008" sldId="271"/>
            <ac:spMk id="2" creationId="{2A17836D-685D-FF14-30C5-C711303D316C}"/>
          </ac:spMkLst>
        </pc:spChg>
        <pc:spChg chg="mod">
          <ac:chgData name="Ngoc Mai Dao" userId="7b79deb4dd4efda4" providerId="LiveId" clId="{A5C5324B-393B-4C54-A7BF-999413507993}" dt="2024-08-05T15:21:10.245" v="973" actId="26606"/>
          <ac:spMkLst>
            <pc:docMk/>
            <pc:sldMk cId="2837721008" sldId="271"/>
            <ac:spMk id="3" creationId="{30CFB14E-AE93-3702-99BA-E7458E078092}"/>
          </ac:spMkLst>
        </pc:spChg>
        <pc:spChg chg="add">
          <ac:chgData name="Ngoc Mai Dao" userId="7b79deb4dd4efda4" providerId="LiveId" clId="{A5C5324B-393B-4C54-A7BF-999413507993}" dt="2024-08-05T15:21:10.245" v="973" actId="26606"/>
          <ac:spMkLst>
            <pc:docMk/>
            <pc:sldMk cId="2837721008" sldId="271"/>
            <ac:spMk id="21" creationId="{45D37F4E-DDB4-456B-97E0-9937730A039F}"/>
          </ac:spMkLst>
        </pc:spChg>
        <pc:spChg chg="add">
          <ac:chgData name="Ngoc Mai Dao" userId="7b79deb4dd4efda4" providerId="LiveId" clId="{A5C5324B-393B-4C54-A7BF-999413507993}" dt="2024-08-05T15:21:10.245" v="973" actId="26606"/>
          <ac:spMkLst>
            <pc:docMk/>
            <pc:sldMk cId="2837721008" sldId="271"/>
            <ac:spMk id="23" creationId="{B2DD41CD-8F47-4F56-AD12-4E2FF7696987}"/>
          </ac:spMkLst>
        </pc:spChg>
        <pc:grpChg chg="del">
          <ac:chgData name="Ngoc Mai Dao" userId="7b79deb4dd4efda4" providerId="LiveId" clId="{A5C5324B-393B-4C54-A7BF-999413507993}" dt="2024-08-05T15:21:10.245" v="973" actId="26606"/>
          <ac:grpSpMkLst>
            <pc:docMk/>
            <pc:sldMk cId="2837721008" sldId="271"/>
            <ac:grpSpMk id="15" creationId="{9AF08BBE-71A7-AEFC-F970-93C6BF79B380}"/>
          </ac:grpSpMkLst>
        </pc:grpChg>
        <pc:picChg chg="mod ord">
          <ac:chgData name="Ngoc Mai Dao" userId="7b79deb4dd4efda4" providerId="LiveId" clId="{A5C5324B-393B-4C54-A7BF-999413507993}" dt="2024-08-05T15:21:10.245" v="973" actId="26606"/>
          <ac:picMkLst>
            <pc:docMk/>
            <pc:sldMk cId="2837721008" sldId="271"/>
            <ac:picMk id="4" creationId="{20102301-4B41-D9EB-74BB-69555E07CF7B}"/>
          </ac:picMkLst>
        </pc:picChg>
      </pc:sldChg>
      <pc:sldChg chg="addSp modSp new mod ord setBg">
        <pc:chgData name="Ngoc Mai Dao" userId="7b79deb4dd4efda4" providerId="LiveId" clId="{A5C5324B-393B-4C54-A7BF-999413507993}" dt="2024-08-05T14:51:18.323" v="910" actId="26606"/>
        <pc:sldMkLst>
          <pc:docMk/>
          <pc:sldMk cId="488419231" sldId="274"/>
        </pc:sldMkLst>
        <pc:spChg chg="mod">
          <ac:chgData name="Ngoc Mai Dao" userId="7b79deb4dd4efda4" providerId="LiveId" clId="{A5C5324B-393B-4C54-A7BF-999413507993}" dt="2024-08-05T14:51:18.323" v="910" actId="26606"/>
          <ac:spMkLst>
            <pc:docMk/>
            <pc:sldMk cId="488419231" sldId="274"/>
            <ac:spMk id="2" creationId="{6E45C2E3-39D4-0C4D-EDF7-DF63D6953232}"/>
          </ac:spMkLst>
        </pc:spChg>
        <pc:spChg chg="mod">
          <ac:chgData name="Ngoc Mai Dao" userId="7b79deb4dd4efda4" providerId="LiveId" clId="{A5C5324B-393B-4C54-A7BF-999413507993}" dt="2024-08-05T14:51:18.323" v="910" actId="26606"/>
          <ac:spMkLst>
            <pc:docMk/>
            <pc:sldMk cId="488419231" sldId="274"/>
            <ac:spMk id="3" creationId="{42CC60DE-7E2C-5117-F7A5-979B8F5346F2}"/>
          </ac:spMkLst>
        </pc:spChg>
        <pc:spChg chg="add">
          <ac:chgData name="Ngoc Mai Dao" userId="7b79deb4dd4efda4" providerId="LiveId" clId="{A5C5324B-393B-4C54-A7BF-999413507993}" dt="2024-08-05T14:51:18.323" v="910" actId="26606"/>
          <ac:spMkLst>
            <pc:docMk/>
            <pc:sldMk cId="488419231" sldId="274"/>
            <ac:spMk id="9" creationId="{45D37F4E-DDB4-456B-97E0-9937730A039F}"/>
          </ac:spMkLst>
        </pc:spChg>
        <pc:spChg chg="add">
          <ac:chgData name="Ngoc Mai Dao" userId="7b79deb4dd4efda4" providerId="LiveId" clId="{A5C5324B-393B-4C54-A7BF-999413507993}" dt="2024-08-05T14:51:18.323" v="910" actId="26606"/>
          <ac:spMkLst>
            <pc:docMk/>
            <pc:sldMk cId="488419231" sldId="274"/>
            <ac:spMk id="11" creationId="{B2DD41CD-8F47-4F56-AD12-4E2FF7696987}"/>
          </ac:spMkLst>
        </pc:spChg>
        <pc:picChg chg="add mod">
          <ac:chgData name="Ngoc Mai Dao" userId="7b79deb4dd4efda4" providerId="LiveId" clId="{A5C5324B-393B-4C54-A7BF-999413507993}" dt="2024-08-05T14:51:18.323" v="910" actId="26606"/>
          <ac:picMkLst>
            <pc:docMk/>
            <pc:sldMk cId="488419231" sldId="274"/>
            <ac:picMk id="4" creationId="{5CBAD25C-8BAD-E521-2C11-3D304ED4A0A4}"/>
          </ac:picMkLst>
        </pc:picChg>
      </pc:sldChg>
      <pc:sldChg chg="addSp delSp modSp new mod ord setBg">
        <pc:chgData name="Ngoc Mai Dao" userId="7b79deb4dd4efda4" providerId="LiveId" clId="{A5C5324B-393B-4C54-A7BF-999413507993}" dt="2024-08-05T15:02:39.239" v="948" actId="1076"/>
        <pc:sldMkLst>
          <pc:docMk/>
          <pc:sldMk cId="2916766096" sldId="275"/>
        </pc:sldMkLst>
        <pc:spChg chg="mod">
          <ac:chgData name="Ngoc Mai Dao" userId="7b79deb4dd4efda4" providerId="LiveId" clId="{A5C5324B-393B-4C54-A7BF-999413507993}" dt="2024-08-05T15:01:54.548" v="940" actId="26606"/>
          <ac:spMkLst>
            <pc:docMk/>
            <pc:sldMk cId="2916766096" sldId="275"/>
            <ac:spMk id="2" creationId="{871F9270-B4FB-5825-368F-7E66F7678BFE}"/>
          </ac:spMkLst>
        </pc:spChg>
        <pc:spChg chg="del mod ord">
          <ac:chgData name="Ngoc Mai Dao" userId="7b79deb4dd4efda4" providerId="LiveId" clId="{A5C5324B-393B-4C54-A7BF-999413507993}" dt="2024-08-05T15:01:48.696" v="939" actId="478"/>
          <ac:spMkLst>
            <pc:docMk/>
            <pc:sldMk cId="2916766096" sldId="275"/>
            <ac:spMk id="3" creationId="{7639638B-9812-E27A-B849-F76FAA954AC2}"/>
          </ac:spMkLst>
        </pc:spChg>
        <pc:spChg chg="add del">
          <ac:chgData name="Ngoc Mai Dao" userId="7b79deb4dd4efda4" providerId="LiveId" clId="{A5C5324B-393B-4C54-A7BF-999413507993}" dt="2024-08-05T15:01:54.548" v="940" actId="26606"/>
          <ac:spMkLst>
            <pc:docMk/>
            <pc:sldMk cId="2916766096" sldId="275"/>
            <ac:spMk id="11" creationId="{1F4E5977-D272-4E11-A03A-860268F25C24}"/>
          </ac:spMkLst>
        </pc:spChg>
        <pc:spChg chg="add del">
          <ac:chgData name="Ngoc Mai Dao" userId="7b79deb4dd4efda4" providerId="LiveId" clId="{A5C5324B-393B-4C54-A7BF-999413507993}" dt="2024-08-05T15:01:54.548" v="940" actId="26606"/>
          <ac:spMkLst>
            <pc:docMk/>
            <pc:sldMk cId="2916766096" sldId="275"/>
            <ac:spMk id="13" creationId="{A3CE3386-CA59-42A7-AEDE-0B76443C8AA5}"/>
          </ac:spMkLst>
        </pc:spChg>
        <pc:spChg chg="add del">
          <ac:chgData name="Ngoc Mai Dao" userId="7b79deb4dd4efda4" providerId="LiveId" clId="{A5C5324B-393B-4C54-A7BF-999413507993}" dt="2024-08-05T15:02:29.239" v="946" actId="26606"/>
          <ac:spMkLst>
            <pc:docMk/>
            <pc:sldMk cId="2916766096" sldId="275"/>
            <ac:spMk id="24" creationId="{7C98A213-5994-475E-B327-DC6EC27FBA8B}"/>
          </ac:spMkLst>
        </pc:spChg>
        <pc:spChg chg="add del">
          <ac:chgData name="Ngoc Mai Dao" userId="7b79deb4dd4efda4" providerId="LiveId" clId="{A5C5324B-393B-4C54-A7BF-999413507993}" dt="2024-08-05T15:02:29.239" v="946" actId="26606"/>
          <ac:spMkLst>
            <pc:docMk/>
            <pc:sldMk cId="2916766096" sldId="275"/>
            <ac:spMk id="26" creationId="{4B030A0D-0DAD-4A99-89BB-419527D6A64B}"/>
          </ac:spMkLst>
        </pc:spChg>
        <pc:spChg chg="add">
          <ac:chgData name="Ngoc Mai Dao" userId="7b79deb4dd4efda4" providerId="LiveId" clId="{A5C5324B-393B-4C54-A7BF-999413507993}" dt="2024-08-05T15:02:29.239" v="946" actId="26606"/>
          <ac:spMkLst>
            <pc:docMk/>
            <pc:sldMk cId="2916766096" sldId="275"/>
            <ac:spMk id="31" creationId="{7C98A213-5994-475E-B327-DC6EC27FBA8B}"/>
          </ac:spMkLst>
        </pc:spChg>
        <pc:spChg chg="add">
          <ac:chgData name="Ngoc Mai Dao" userId="7b79deb4dd4efda4" providerId="LiveId" clId="{A5C5324B-393B-4C54-A7BF-999413507993}" dt="2024-08-05T15:02:29.239" v="946" actId="26606"/>
          <ac:spMkLst>
            <pc:docMk/>
            <pc:sldMk cId="2916766096" sldId="275"/>
            <ac:spMk id="33" creationId="{4B030A0D-0DAD-4A99-89BB-419527D6A64B}"/>
          </ac:spMkLst>
        </pc:spChg>
        <pc:grpChg chg="add del">
          <ac:chgData name="Ngoc Mai Dao" userId="7b79deb4dd4efda4" providerId="LiveId" clId="{A5C5324B-393B-4C54-A7BF-999413507993}" dt="2024-08-05T15:01:54.548" v="940" actId="26606"/>
          <ac:grpSpMkLst>
            <pc:docMk/>
            <pc:sldMk cId="2916766096" sldId="275"/>
            <ac:grpSpMk id="15" creationId="{586C32D2-94E1-4C20-9977-69D4D1F6812D}"/>
          </ac:grpSpMkLst>
        </pc:grpChg>
        <pc:picChg chg="add mod ord">
          <ac:chgData name="Ngoc Mai Dao" userId="7b79deb4dd4efda4" providerId="LiveId" clId="{A5C5324B-393B-4C54-A7BF-999413507993}" dt="2024-08-05T15:02:37.420" v="947" actId="1076"/>
          <ac:picMkLst>
            <pc:docMk/>
            <pc:sldMk cId="2916766096" sldId="275"/>
            <ac:picMk id="4" creationId="{2F045B36-5B0E-F729-B5D1-4124A74797F5}"/>
          </ac:picMkLst>
        </pc:picChg>
        <pc:picChg chg="add mod">
          <ac:chgData name="Ngoc Mai Dao" userId="7b79deb4dd4efda4" providerId="LiveId" clId="{A5C5324B-393B-4C54-A7BF-999413507993}" dt="2024-08-05T15:01:54.548" v="940" actId="26606"/>
          <ac:picMkLst>
            <pc:docMk/>
            <pc:sldMk cId="2916766096" sldId="275"/>
            <ac:picMk id="5" creationId="{DE744957-9B2B-73CE-8195-BC4C952652C6}"/>
          </ac:picMkLst>
        </pc:picChg>
        <pc:picChg chg="add mod">
          <ac:chgData name="Ngoc Mai Dao" userId="7b79deb4dd4efda4" providerId="LiveId" clId="{A5C5324B-393B-4C54-A7BF-999413507993}" dt="2024-08-05T15:02:39.239" v="948" actId="1076"/>
          <ac:picMkLst>
            <pc:docMk/>
            <pc:sldMk cId="2916766096" sldId="275"/>
            <ac:picMk id="6" creationId="{AADC2D1D-5CF2-83C8-B41E-8343B614B6F0}"/>
          </ac:picMkLst>
        </pc:picChg>
      </pc:sldChg>
      <pc:sldChg chg="modSp new mod ord">
        <pc:chgData name="Ngoc Mai Dao" userId="7b79deb4dd4efda4" providerId="LiveId" clId="{A5C5324B-393B-4C54-A7BF-999413507993}" dt="2024-08-05T14:43:54.108" v="878"/>
        <pc:sldMkLst>
          <pc:docMk/>
          <pc:sldMk cId="1666708532" sldId="276"/>
        </pc:sldMkLst>
        <pc:spChg chg="mod">
          <ac:chgData name="Ngoc Mai Dao" userId="7b79deb4dd4efda4" providerId="LiveId" clId="{A5C5324B-393B-4C54-A7BF-999413507993}" dt="2024-08-05T14:43:50.956" v="876"/>
          <ac:spMkLst>
            <pc:docMk/>
            <pc:sldMk cId="1666708532" sldId="276"/>
            <ac:spMk id="2" creationId="{EDEE45E6-F792-EDCC-5C05-EB9DC614D718}"/>
          </ac:spMkLst>
        </pc:spChg>
        <pc:spChg chg="mod">
          <ac:chgData name="Ngoc Mai Dao" userId="7b79deb4dd4efda4" providerId="LiveId" clId="{A5C5324B-393B-4C54-A7BF-999413507993}" dt="2024-08-05T14:43:37.922" v="875" actId="20577"/>
          <ac:spMkLst>
            <pc:docMk/>
            <pc:sldMk cId="1666708532" sldId="276"/>
            <ac:spMk id="3" creationId="{037E6DD1-3D7A-1556-89AB-5603038E0B52}"/>
          </ac:spMkLst>
        </pc:spChg>
      </pc:sldChg>
      <pc:sldChg chg="modSp new del mod">
        <pc:chgData name="Ngoc Mai Dao" userId="7b79deb4dd4efda4" providerId="LiveId" clId="{A5C5324B-393B-4C54-A7BF-999413507993}" dt="2024-08-05T14:42:39.226" v="848" actId="47"/>
        <pc:sldMkLst>
          <pc:docMk/>
          <pc:sldMk cId="808458417" sldId="277"/>
        </pc:sldMkLst>
        <pc:spChg chg="mod">
          <ac:chgData name="Ngoc Mai Dao" userId="7b79deb4dd4efda4" providerId="LiveId" clId="{A5C5324B-393B-4C54-A7BF-999413507993}" dt="2024-08-05T13:31:36.688" v="403" actId="20577"/>
          <ac:spMkLst>
            <pc:docMk/>
            <pc:sldMk cId="808458417" sldId="277"/>
            <ac:spMk id="2" creationId="{787E50FA-F215-4B93-E7F4-BF85F97239EC}"/>
          </ac:spMkLst>
        </pc:spChg>
        <pc:spChg chg="mod">
          <ac:chgData name="Ngoc Mai Dao" userId="7b79deb4dd4efda4" providerId="LiveId" clId="{A5C5324B-393B-4C54-A7BF-999413507993}" dt="2024-08-05T14:18:26.872" v="559" actId="20577"/>
          <ac:spMkLst>
            <pc:docMk/>
            <pc:sldMk cId="808458417" sldId="277"/>
            <ac:spMk id="3" creationId="{B512DC59-DF7A-DF2E-EE09-209303174392}"/>
          </ac:spMkLst>
        </pc:spChg>
      </pc:sldChg>
      <pc:sldChg chg="addSp delSp modSp new mod setBg">
        <pc:chgData name="Ngoc Mai Dao" userId="7b79deb4dd4efda4" providerId="LiveId" clId="{A5C5324B-393B-4C54-A7BF-999413507993}" dt="2024-08-05T14:48:33.538" v="908" actId="26606"/>
        <pc:sldMkLst>
          <pc:docMk/>
          <pc:sldMk cId="1479082526" sldId="278"/>
        </pc:sldMkLst>
        <pc:spChg chg="mod">
          <ac:chgData name="Ngoc Mai Dao" userId="7b79deb4dd4efda4" providerId="LiveId" clId="{A5C5324B-393B-4C54-A7BF-999413507993}" dt="2024-08-05T14:48:22.555" v="906" actId="26606"/>
          <ac:spMkLst>
            <pc:docMk/>
            <pc:sldMk cId="1479082526" sldId="278"/>
            <ac:spMk id="2" creationId="{DDAFEB71-D5AC-1BAF-3D54-807035D2DC0D}"/>
          </ac:spMkLst>
        </pc:spChg>
        <pc:spChg chg="mod">
          <ac:chgData name="Ngoc Mai Dao" userId="7b79deb4dd4efda4" providerId="LiveId" clId="{A5C5324B-393B-4C54-A7BF-999413507993}" dt="2024-08-05T14:48:22.555" v="906" actId="26606"/>
          <ac:spMkLst>
            <pc:docMk/>
            <pc:sldMk cId="1479082526" sldId="278"/>
            <ac:spMk id="3" creationId="{D8CA4027-B206-53A3-6221-CA2809DCEB95}"/>
          </ac:spMkLst>
        </pc:spChg>
        <pc:spChg chg="add del">
          <ac:chgData name="Ngoc Mai Dao" userId="7b79deb4dd4efda4" providerId="LiveId" clId="{A5C5324B-393B-4C54-A7BF-999413507993}" dt="2024-08-05T14:48:33.538" v="908" actId="26606"/>
          <ac:spMkLst>
            <pc:docMk/>
            <pc:sldMk cId="1479082526" sldId="278"/>
            <ac:spMk id="9" creationId="{45D37F4E-DDB4-456B-97E0-9937730A039F}"/>
          </ac:spMkLst>
        </pc:spChg>
        <pc:spChg chg="add del">
          <ac:chgData name="Ngoc Mai Dao" userId="7b79deb4dd4efda4" providerId="LiveId" clId="{A5C5324B-393B-4C54-A7BF-999413507993}" dt="2024-08-05T14:48:33.538" v="908" actId="26606"/>
          <ac:spMkLst>
            <pc:docMk/>
            <pc:sldMk cId="1479082526" sldId="278"/>
            <ac:spMk id="11" creationId="{B2DD41CD-8F47-4F56-AD12-4E2FF7696987}"/>
          </ac:spMkLst>
        </pc:spChg>
        <pc:spChg chg="add">
          <ac:chgData name="Ngoc Mai Dao" userId="7b79deb4dd4efda4" providerId="LiveId" clId="{A5C5324B-393B-4C54-A7BF-999413507993}" dt="2024-08-05T14:48:33.538" v="908" actId="26606"/>
          <ac:spMkLst>
            <pc:docMk/>
            <pc:sldMk cId="1479082526" sldId="278"/>
            <ac:spMk id="16" creationId="{45D37F4E-DDB4-456B-97E0-9937730A039F}"/>
          </ac:spMkLst>
        </pc:spChg>
        <pc:spChg chg="add">
          <ac:chgData name="Ngoc Mai Dao" userId="7b79deb4dd4efda4" providerId="LiveId" clId="{A5C5324B-393B-4C54-A7BF-999413507993}" dt="2024-08-05T14:48:33.538" v="908" actId="26606"/>
          <ac:spMkLst>
            <pc:docMk/>
            <pc:sldMk cId="1479082526" sldId="278"/>
            <ac:spMk id="18" creationId="{B2DD41CD-8F47-4F56-AD12-4E2FF7696987}"/>
          </ac:spMkLst>
        </pc:spChg>
        <pc:picChg chg="add mod">
          <ac:chgData name="Ngoc Mai Dao" userId="7b79deb4dd4efda4" providerId="LiveId" clId="{A5C5324B-393B-4C54-A7BF-999413507993}" dt="2024-08-05T14:48:33.538" v="908" actId="26606"/>
          <ac:picMkLst>
            <pc:docMk/>
            <pc:sldMk cId="1479082526" sldId="278"/>
            <ac:picMk id="4" creationId="{19D60093-7218-1ACC-FFDE-680177B74376}"/>
          </ac:picMkLst>
        </pc:picChg>
      </pc:sldChg>
      <pc:sldChg chg="addSp modSp new mod setBg modNotesTx">
        <pc:chgData name="Ngoc Mai Dao" userId="7b79deb4dd4efda4" providerId="LiveId" clId="{A5C5324B-393B-4C54-A7BF-999413507993}" dt="2024-08-05T14:52:46.324" v="915" actId="26606"/>
        <pc:sldMkLst>
          <pc:docMk/>
          <pc:sldMk cId="2524218643" sldId="279"/>
        </pc:sldMkLst>
        <pc:spChg chg="mod">
          <ac:chgData name="Ngoc Mai Dao" userId="7b79deb4dd4efda4" providerId="LiveId" clId="{A5C5324B-393B-4C54-A7BF-999413507993}" dt="2024-08-05T14:52:46.324" v="915" actId="26606"/>
          <ac:spMkLst>
            <pc:docMk/>
            <pc:sldMk cId="2524218643" sldId="279"/>
            <ac:spMk id="2" creationId="{22BD37A5-70B1-1A25-7B78-3FE5910BFBFF}"/>
          </ac:spMkLst>
        </pc:spChg>
        <pc:spChg chg="mod">
          <ac:chgData name="Ngoc Mai Dao" userId="7b79deb4dd4efda4" providerId="LiveId" clId="{A5C5324B-393B-4C54-A7BF-999413507993}" dt="2024-08-05T14:52:46.324" v="915" actId="26606"/>
          <ac:spMkLst>
            <pc:docMk/>
            <pc:sldMk cId="2524218643" sldId="279"/>
            <ac:spMk id="3" creationId="{1D01599F-5939-023F-7221-B24AD5079539}"/>
          </ac:spMkLst>
        </pc:spChg>
        <pc:spChg chg="add">
          <ac:chgData name="Ngoc Mai Dao" userId="7b79deb4dd4efda4" providerId="LiveId" clId="{A5C5324B-393B-4C54-A7BF-999413507993}" dt="2024-08-05T14:52:46.324" v="915" actId="26606"/>
          <ac:spMkLst>
            <pc:docMk/>
            <pc:sldMk cId="2524218643" sldId="279"/>
            <ac:spMk id="9" creationId="{743AA782-23D1-4521-8CAD-47662984AA08}"/>
          </ac:spMkLst>
        </pc:spChg>
        <pc:spChg chg="add">
          <ac:chgData name="Ngoc Mai Dao" userId="7b79deb4dd4efda4" providerId="LiveId" clId="{A5C5324B-393B-4C54-A7BF-999413507993}" dt="2024-08-05T14:52:46.324" v="915" actId="26606"/>
          <ac:spMkLst>
            <pc:docMk/>
            <pc:sldMk cId="2524218643" sldId="279"/>
            <ac:spMk id="11" creationId="{71877DBC-BB60-40F0-AC93-2ACDBAAE60CE}"/>
          </ac:spMkLst>
        </pc:spChg>
        <pc:picChg chg="add mod">
          <ac:chgData name="Ngoc Mai Dao" userId="7b79deb4dd4efda4" providerId="LiveId" clId="{A5C5324B-393B-4C54-A7BF-999413507993}" dt="2024-08-05T14:52:46.324" v="915" actId="26606"/>
          <ac:picMkLst>
            <pc:docMk/>
            <pc:sldMk cId="2524218643" sldId="279"/>
            <ac:picMk id="4" creationId="{791BDB19-4ECE-2FDF-D504-0DE597CF5834}"/>
          </ac:picMkLst>
        </pc:picChg>
      </pc:sldChg>
      <pc:sldChg chg="addSp delSp modSp new mod ord modClrScheme chgLayout">
        <pc:chgData name="Ngoc Mai Dao" userId="7b79deb4dd4efda4" providerId="LiveId" clId="{A5C5324B-393B-4C54-A7BF-999413507993}" dt="2024-08-05T15:20:03.883" v="972"/>
        <pc:sldMkLst>
          <pc:docMk/>
          <pc:sldMk cId="3940071572" sldId="280"/>
        </pc:sldMkLst>
        <pc:spChg chg="mod ord">
          <ac:chgData name="Ngoc Mai Dao" userId="7b79deb4dd4efda4" providerId="LiveId" clId="{A5C5324B-393B-4C54-A7BF-999413507993}" dt="2024-08-05T15:19:37.622" v="969" actId="20577"/>
          <ac:spMkLst>
            <pc:docMk/>
            <pc:sldMk cId="3940071572" sldId="280"/>
            <ac:spMk id="2" creationId="{AABA4036-17FC-39E8-4E20-777FFBB06F65}"/>
          </ac:spMkLst>
        </pc:spChg>
        <pc:spChg chg="mod ord">
          <ac:chgData name="Ngoc Mai Dao" userId="7b79deb4dd4efda4" providerId="LiveId" clId="{A5C5324B-393B-4C54-A7BF-999413507993}" dt="2024-08-05T15:19:57.258" v="971" actId="21"/>
          <ac:spMkLst>
            <pc:docMk/>
            <pc:sldMk cId="3940071572" sldId="280"/>
            <ac:spMk id="3" creationId="{EA656741-35F8-DB3B-35DC-9DC587A1C7E6}"/>
          </ac:spMkLst>
        </pc:spChg>
        <pc:spChg chg="add del mod ord">
          <ac:chgData name="Ngoc Mai Dao" userId="7b79deb4dd4efda4" providerId="LiveId" clId="{A5C5324B-393B-4C54-A7BF-999413507993}" dt="2024-08-05T14:32:07.059" v="737" actId="478"/>
          <ac:spMkLst>
            <pc:docMk/>
            <pc:sldMk cId="3940071572" sldId="280"/>
            <ac:spMk id="4" creationId="{2065B52B-12AC-0FE3-9C87-652E5E4D20E2}"/>
          </ac:spMkLst>
        </pc:spChg>
        <pc:spChg chg="add del mod ord">
          <ac:chgData name="Ngoc Mai Dao" userId="7b79deb4dd4efda4" providerId="LiveId" clId="{A5C5324B-393B-4C54-A7BF-999413507993}" dt="2024-08-05T14:32:13.805" v="738" actId="478"/>
          <ac:spMkLst>
            <pc:docMk/>
            <pc:sldMk cId="3940071572" sldId="280"/>
            <ac:spMk id="5" creationId="{EC7510FB-BE1B-559A-098D-44774D82C253}"/>
          </ac:spMkLst>
        </pc:spChg>
        <pc:spChg chg="add mod ord">
          <ac:chgData name="Ngoc Mai Dao" userId="7b79deb4dd4efda4" providerId="LiveId" clId="{A5C5324B-393B-4C54-A7BF-999413507993}" dt="2024-08-05T15:20:03.883" v="972"/>
          <ac:spMkLst>
            <pc:docMk/>
            <pc:sldMk cId="3940071572" sldId="280"/>
            <ac:spMk id="6" creationId="{D005A8D4-A44C-18E7-374E-9B6D919823A9}"/>
          </ac:spMkLst>
        </pc:spChg>
      </pc:sldChg>
      <pc:sldChg chg="addSp delSp new del mod">
        <pc:chgData name="Ngoc Mai Dao" userId="7b79deb4dd4efda4" providerId="LiveId" clId="{A5C5324B-393B-4C54-A7BF-999413507993}" dt="2024-08-05T15:18:42.511" v="957" actId="47"/>
        <pc:sldMkLst>
          <pc:docMk/>
          <pc:sldMk cId="2139915880" sldId="281"/>
        </pc:sldMkLst>
        <pc:picChg chg="add del">
          <ac:chgData name="Ngoc Mai Dao" userId="7b79deb4dd4efda4" providerId="LiveId" clId="{A5C5324B-393B-4C54-A7BF-999413507993}" dt="2024-08-05T15:18:30.896" v="954" actId="21"/>
          <ac:picMkLst>
            <pc:docMk/>
            <pc:sldMk cId="2139915880" sldId="281"/>
            <ac:picMk id="4" creationId="{CE74EAC1-F0CD-1CEB-7DDF-BA127C087391}"/>
          </ac:picMkLst>
        </pc:picChg>
      </pc:sldChg>
      <pc:sldChg chg="addSp new">
        <pc:chgData name="Ngoc Mai Dao" userId="7b79deb4dd4efda4" providerId="LiveId" clId="{A5C5324B-393B-4C54-A7BF-999413507993}" dt="2024-08-05T15:08:57.265" v="950"/>
        <pc:sldMkLst>
          <pc:docMk/>
          <pc:sldMk cId="4041151301" sldId="282"/>
        </pc:sldMkLst>
        <pc:picChg chg="add">
          <ac:chgData name="Ngoc Mai Dao" userId="7b79deb4dd4efda4" providerId="LiveId" clId="{A5C5324B-393B-4C54-A7BF-999413507993}" dt="2024-08-05T15:08:57.265" v="950"/>
          <ac:picMkLst>
            <pc:docMk/>
            <pc:sldMk cId="4041151301" sldId="282"/>
            <ac:picMk id="1026" creationId="{35BAAEDF-046E-11E7-86B6-D2082EFC83F2}"/>
          </ac:picMkLst>
        </pc:picChg>
      </pc:sldChg>
      <pc:sldChg chg="addSp delSp modSp new mod setBg">
        <pc:chgData name="Ngoc Mai Dao" userId="7b79deb4dd4efda4" providerId="LiveId" clId="{A5C5324B-393B-4C54-A7BF-999413507993}" dt="2024-08-05T15:19:25.527" v="959" actId="1076"/>
        <pc:sldMkLst>
          <pc:docMk/>
          <pc:sldMk cId="378679128" sldId="283"/>
        </pc:sldMkLst>
        <pc:spChg chg="mod">
          <ac:chgData name="Ngoc Mai Dao" userId="7b79deb4dd4efda4" providerId="LiveId" clId="{A5C5324B-393B-4C54-A7BF-999413507993}" dt="2024-08-05T15:18:37.229" v="956" actId="26606"/>
          <ac:spMkLst>
            <pc:docMk/>
            <pc:sldMk cId="378679128" sldId="283"/>
            <ac:spMk id="2" creationId="{27FDCFA6-50B9-95D1-23BD-DEB7FCE92180}"/>
          </ac:spMkLst>
        </pc:spChg>
        <pc:spChg chg="del">
          <ac:chgData name="Ngoc Mai Dao" userId="7b79deb4dd4efda4" providerId="LiveId" clId="{A5C5324B-393B-4C54-A7BF-999413507993}" dt="2024-08-05T15:18:34.807" v="955"/>
          <ac:spMkLst>
            <pc:docMk/>
            <pc:sldMk cId="378679128" sldId="283"/>
            <ac:spMk id="3" creationId="{88C750DA-D14B-C34F-CDF5-EE521E58CEBC}"/>
          </ac:spMkLst>
        </pc:spChg>
        <pc:spChg chg="add">
          <ac:chgData name="Ngoc Mai Dao" userId="7b79deb4dd4efda4" providerId="LiveId" clId="{A5C5324B-393B-4C54-A7BF-999413507993}" dt="2024-08-05T15:18:37.229" v="956" actId="26606"/>
          <ac:spMkLst>
            <pc:docMk/>
            <pc:sldMk cId="378679128" sldId="283"/>
            <ac:spMk id="10" creationId="{022BDE4A-8A20-4A69-9C5A-581C82036A4D}"/>
          </ac:spMkLst>
        </pc:spChg>
        <pc:picChg chg="add mod">
          <ac:chgData name="Ngoc Mai Dao" userId="7b79deb4dd4efda4" providerId="LiveId" clId="{A5C5324B-393B-4C54-A7BF-999413507993}" dt="2024-08-05T15:19:18.891" v="958" actId="1076"/>
          <ac:picMkLst>
            <pc:docMk/>
            <pc:sldMk cId="378679128" sldId="283"/>
            <ac:picMk id="4" creationId="{1814C295-8B1C-8747-FEB1-BF8739C0FEFE}"/>
          </ac:picMkLst>
        </pc:picChg>
        <pc:picChg chg="add mod ord">
          <ac:chgData name="Ngoc Mai Dao" userId="7b79deb4dd4efda4" providerId="LiveId" clId="{A5C5324B-393B-4C54-A7BF-999413507993}" dt="2024-08-05T15:19:25.527" v="959" actId="1076"/>
          <ac:picMkLst>
            <pc:docMk/>
            <pc:sldMk cId="378679128" sldId="283"/>
            <ac:picMk id="5" creationId="{7FAD894F-7A9A-30D8-8A97-B29519A2609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1B4366-E6CB-418A-8270-B998017C8CA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1C7A03D-C5DB-4A0D-9B18-C68BF418D56F}">
      <dgm:prSet phldrT="[Text]"/>
      <dgm:spPr/>
      <dgm:t>
        <a:bodyPr/>
        <a:lstStyle/>
        <a:p>
          <a:r>
            <a:rPr lang="en-US" dirty="0" err="1"/>
            <a:t>Bỏng</a:t>
          </a:r>
          <a:r>
            <a:rPr lang="en-US" dirty="0"/>
            <a:t> </a:t>
          </a:r>
          <a:r>
            <a:rPr lang="en-US" dirty="0" err="1"/>
            <a:t>mắt</a:t>
          </a:r>
          <a:r>
            <a:rPr lang="en-US" dirty="0"/>
            <a:t> do </a:t>
          </a:r>
          <a:r>
            <a:rPr lang="en-US" dirty="0" err="1"/>
            <a:t>nhiệt</a:t>
          </a:r>
          <a:endParaRPr lang="en-US" dirty="0"/>
        </a:p>
      </dgm:t>
    </dgm:pt>
    <dgm:pt modelId="{E330E014-4448-485D-A957-818F1D85B6D3}" type="parTrans" cxnId="{F5C559F5-FA6A-4902-A694-6707CE2BA063}">
      <dgm:prSet/>
      <dgm:spPr/>
      <dgm:t>
        <a:bodyPr/>
        <a:lstStyle/>
        <a:p>
          <a:endParaRPr lang="en-US"/>
        </a:p>
      </dgm:t>
    </dgm:pt>
    <dgm:pt modelId="{258E8E9A-909A-4A18-8EB6-0AF646ECF3EF}" type="sibTrans" cxnId="{F5C559F5-FA6A-4902-A694-6707CE2BA063}">
      <dgm:prSet/>
      <dgm:spPr/>
      <dgm:t>
        <a:bodyPr/>
        <a:lstStyle/>
        <a:p>
          <a:endParaRPr lang="en-US"/>
        </a:p>
      </dgm:t>
    </dgm:pt>
    <dgm:pt modelId="{9E5DB479-6041-4745-BF1A-21AC02688D70}">
      <dgm:prSet phldrT="[Text]"/>
      <dgm:spPr/>
      <dgm:t>
        <a:bodyPr/>
        <a:lstStyle/>
        <a:p>
          <a:r>
            <a:rPr lang="en-US" dirty="0" err="1"/>
            <a:t>Bỏng</a:t>
          </a:r>
          <a:r>
            <a:rPr lang="en-US" dirty="0"/>
            <a:t> </a:t>
          </a:r>
          <a:r>
            <a:rPr lang="en-US" dirty="0" err="1"/>
            <a:t>mắt</a:t>
          </a:r>
          <a:r>
            <a:rPr lang="en-US" dirty="0"/>
            <a:t> do </a:t>
          </a:r>
          <a:r>
            <a:rPr lang="en-US" dirty="0" err="1"/>
            <a:t>hoá</a:t>
          </a:r>
          <a:r>
            <a:rPr lang="en-US" dirty="0"/>
            <a:t> </a:t>
          </a:r>
          <a:r>
            <a:rPr lang="en-US" dirty="0" err="1"/>
            <a:t>chất</a:t>
          </a:r>
          <a:endParaRPr lang="en-US" dirty="0"/>
        </a:p>
      </dgm:t>
    </dgm:pt>
    <dgm:pt modelId="{AEAA0E86-7E51-4B47-816B-F54188B1A0E7}" type="parTrans" cxnId="{5604E24A-5B60-4A92-B011-4A46F6847D60}">
      <dgm:prSet/>
      <dgm:spPr/>
      <dgm:t>
        <a:bodyPr/>
        <a:lstStyle/>
        <a:p>
          <a:endParaRPr lang="en-US"/>
        </a:p>
      </dgm:t>
    </dgm:pt>
    <dgm:pt modelId="{0665D787-5B29-44E6-87BF-CBD1F7C8D4A3}" type="sibTrans" cxnId="{5604E24A-5B60-4A92-B011-4A46F6847D60}">
      <dgm:prSet/>
      <dgm:spPr/>
      <dgm:t>
        <a:bodyPr/>
        <a:lstStyle/>
        <a:p>
          <a:endParaRPr lang="en-US"/>
        </a:p>
      </dgm:t>
    </dgm:pt>
    <dgm:pt modelId="{1345A902-20F7-4DC6-8794-1A8E26D9AA2A}">
      <dgm:prSet phldrT="[Text]"/>
      <dgm:spPr/>
      <dgm:t>
        <a:bodyPr/>
        <a:lstStyle/>
        <a:p>
          <a:r>
            <a:rPr lang="en-US" dirty="0" err="1"/>
            <a:t>Chấn</a:t>
          </a:r>
          <a:r>
            <a:rPr lang="en-US" dirty="0"/>
            <a:t> </a:t>
          </a:r>
          <a:r>
            <a:rPr lang="en-US" dirty="0" err="1"/>
            <a:t>thương</a:t>
          </a:r>
          <a:r>
            <a:rPr lang="en-US" dirty="0"/>
            <a:t> </a:t>
          </a:r>
          <a:r>
            <a:rPr lang="en-US" dirty="0" err="1"/>
            <a:t>đụng</a:t>
          </a:r>
          <a:r>
            <a:rPr lang="en-US" dirty="0"/>
            <a:t> </a:t>
          </a:r>
          <a:r>
            <a:rPr lang="en-US" dirty="0" err="1"/>
            <a:t>dập</a:t>
          </a:r>
          <a:r>
            <a:rPr lang="en-US" dirty="0"/>
            <a:t> </a:t>
          </a:r>
          <a:r>
            <a:rPr lang="en-US" dirty="0" err="1"/>
            <a:t>nhãn</a:t>
          </a:r>
          <a:r>
            <a:rPr lang="en-US" dirty="0"/>
            <a:t> </a:t>
          </a:r>
          <a:r>
            <a:rPr lang="en-US" dirty="0" err="1"/>
            <a:t>cầu</a:t>
          </a:r>
          <a:r>
            <a:rPr lang="en-US" dirty="0"/>
            <a:t> </a:t>
          </a:r>
        </a:p>
      </dgm:t>
    </dgm:pt>
    <dgm:pt modelId="{E34BF294-0186-4786-A892-822F58632731}" type="parTrans" cxnId="{AA40111B-4D0A-45C0-AEEE-7F1D3C57E7B6}">
      <dgm:prSet/>
      <dgm:spPr/>
      <dgm:t>
        <a:bodyPr/>
        <a:lstStyle/>
        <a:p>
          <a:endParaRPr lang="en-US"/>
        </a:p>
      </dgm:t>
    </dgm:pt>
    <dgm:pt modelId="{9AA0FB44-EA9B-49AC-8E47-A446FA35F868}" type="sibTrans" cxnId="{AA40111B-4D0A-45C0-AEEE-7F1D3C57E7B6}">
      <dgm:prSet/>
      <dgm:spPr/>
      <dgm:t>
        <a:bodyPr/>
        <a:lstStyle/>
        <a:p>
          <a:endParaRPr lang="en-US"/>
        </a:p>
      </dgm:t>
    </dgm:pt>
    <dgm:pt modelId="{0B068DF7-C89B-41F6-9472-5E7FC00140FB}">
      <dgm:prSet phldrT="[Text]"/>
      <dgm:spPr/>
      <dgm:t>
        <a:bodyPr/>
        <a:lstStyle/>
        <a:p>
          <a:r>
            <a:rPr lang="en-US" dirty="0" err="1"/>
            <a:t>Chấn</a:t>
          </a:r>
          <a:r>
            <a:rPr lang="en-US" dirty="0"/>
            <a:t> </a:t>
          </a:r>
          <a:r>
            <a:rPr lang="en-US" dirty="0" err="1"/>
            <a:t>thương</a:t>
          </a:r>
          <a:r>
            <a:rPr lang="en-US" dirty="0"/>
            <a:t> </a:t>
          </a:r>
          <a:r>
            <a:rPr lang="en-US" dirty="0" err="1"/>
            <a:t>xuyên</a:t>
          </a:r>
          <a:r>
            <a:rPr lang="en-US" dirty="0"/>
            <a:t> </a:t>
          </a:r>
          <a:r>
            <a:rPr lang="en-US" dirty="0" err="1"/>
            <a:t>nhãn</a:t>
          </a:r>
          <a:r>
            <a:rPr lang="en-US" dirty="0"/>
            <a:t> </a:t>
          </a:r>
          <a:r>
            <a:rPr lang="en-US" dirty="0" err="1"/>
            <a:t>cầu</a:t>
          </a:r>
          <a:endParaRPr lang="en-US" dirty="0"/>
        </a:p>
      </dgm:t>
    </dgm:pt>
    <dgm:pt modelId="{429CFE5E-FE6B-48F1-AE8E-9C99E06CA02E}" type="parTrans" cxnId="{E285CE98-56C8-4666-BF15-14D35A097F64}">
      <dgm:prSet/>
      <dgm:spPr/>
      <dgm:t>
        <a:bodyPr/>
        <a:lstStyle/>
        <a:p>
          <a:endParaRPr lang="en-US"/>
        </a:p>
      </dgm:t>
    </dgm:pt>
    <dgm:pt modelId="{09B6D2BB-1427-4B6E-BE85-ABDFDB5D8608}" type="sibTrans" cxnId="{E285CE98-56C8-4666-BF15-14D35A097F64}">
      <dgm:prSet/>
      <dgm:spPr/>
      <dgm:t>
        <a:bodyPr/>
        <a:lstStyle/>
        <a:p>
          <a:endParaRPr lang="en-US"/>
        </a:p>
      </dgm:t>
    </dgm:pt>
    <dgm:pt modelId="{EC0A716C-915B-4B66-A451-D926EF2001EC}" type="pres">
      <dgm:prSet presAssocID="{2D1B4366-E6CB-418A-8270-B998017C8CA6}" presName="linear" presStyleCnt="0">
        <dgm:presLayoutVars>
          <dgm:animLvl val="lvl"/>
          <dgm:resizeHandles val="exact"/>
        </dgm:presLayoutVars>
      </dgm:prSet>
      <dgm:spPr/>
    </dgm:pt>
    <dgm:pt modelId="{B2D2F147-B55A-42A3-8541-701FACB7F8EA}" type="pres">
      <dgm:prSet presAssocID="{11C7A03D-C5DB-4A0D-9B18-C68BF418D56F}" presName="parentText" presStyleLbl="node1" presStyleIdx="0" presStyleCnt="4">
        <dgm:presLayoutVars>
          <dgm:chMax val="0"/>
          <dgm:bulletEnabled val="1"/>
        </dgm:presLayoutVars>
      </dgm:prSet>
      <dgm:spPr/>
    </dgm:pt>
    <dgm:pt modelId="{5B723CB9-59C8-4E2D-9482-F089D3D2014B}" type="pres">
      <dgm:prSet presAssocID="{258E8E9A-909A-4A18-8EB6-0AF646ECF3EF}" presName="spacer" presStyleCnt="0"/>
      <dgm:spPr/>
    </dgm:pt>
    <dgm:pt modelId="{1D3B06B2-01CC-41B6-B757-A7C579D467E6}" type="pres">
      <dgm:prSet presAssocID="{9E5DB479-6041-4745-BF1A-21AC02688D70}" presName="parentText" presStyleLbl="node1" presStyleIdx="1" presStyleCnt="4">
        <dgm:presLayoutVars>
          <dgm:chMax val="0"/>
          <dgm:bulletEnabled val="1"/>
        </dgm:presLayoutVars>
      </dgm:prSet>
      <dgm:spPr/>
    </dgm:pt>
    <dgm:pt modelId="{CFF90151-4B94-45F7-BB5B-0EC38287246A}" type="pres">
      <dgm:prSet presAssocID="{0665D787-5B29-44E6-87BF-CBD1F7C8D4A3}" presName="spacer" presStyleCnt="0"/>
      <dgm:spPr/>
    </dgm:pt>
    <dgm:pt modelId="{41B731B8-02CF-4972-9946-F78D649D100F}" type="pres">
      <dgm:prSet presAssocID="{1345A902-20F7-4DC6-8794-1A8E26D9AA2A}" presName="parentText" presStyleLbl="node1" presStyleIdx="2" presStyleCnt="4">
        <dgm:presLayoutVars>
          <dgm:chMax val="0"/>
          <dgm:bulletEnabled val="1"/>
        </dgm:presLayoutVars>
      </dgm:prSet>
      <dgm:spPr/>
    </dgm:pt>
    <dgm:pt modelId="{E8A7D6CA-8059-44A5-BD6C-58BC4D665F97}" type="pres">
      <dgm:prSet presAssocID="{9AA0FB44-EA9B-49AC-8E47-A446FA35F868}" presName="spacer" presStyleCnt="0"/>
      <dgm:spPr/>
    </dgm:pt>
    <dgm:pt modelId="{6F133DD6-DC47-46FA-B1C3-3F52179B94E5}" type="pres">
      <dgm:prSet presAssocID="{0B068DF7-C89B-41F6-9472-5E7FC00140FB}" presName="parentText" presStyleLbl="node1" presStyleIdx="3" presStyleCnt="4">
        <dgm:presLayoutVars>
          <dgm:chMax val="0"/>
          <dgm:bulletEnabled val="1"/>
        </dgm:presLayoutVars>
      </dgm:prSet>
      <dgm:spPr/>
    </dgm:pt>
  </dgm:ptLst>
  <dgm:cxnLst>
    <dgm:cxn modelId="{C5CB3612-8131-4BBC-92A9-7DE6D62AEB7B}" type="presOf" srcId="{0B068DF7-C89B-41F6-9472-5E7FC00140FB}" destId="{6F133DD6-DC47-46FA-B1C3-3F52179B94E5}" srcOrd="0" destOrd="0" presId="urn:microsoft.com/office/officeart/2005/8/layout/vList2"/>
    <dgm:cxn modelId="{AA40111B-4D0A-45C0-AEEE-7F1D3C57E7B6}" srcId="{2D1B4366-E6CB-418A-8270-B998017C8CA6}" destId="{1345A902-20F7-4DC6-8794-1A8E26D9AA2A}" srcOrd="2" destOrd="0" parTransId="{E34BF294-0186-4786-A892-822F58632731}" sibTransId="{9AA0FB44-EA9B-49AC-8E47-A446FA35F868}"/>
    <dgm:cxn modelId="{5604E24A-5B60-4A92-B011-4A46F6847D60}" srcId="{2D1B4366-E6CB-418A-8270-B998017C8CA6}" destId="{9E5DB479-6041-4745-BF1A-21AC02688D70}" srcOrd="1" destOrd="0" parTransId="{AEAA0E86-7E51-4B47-816B-F54188B1A0E7}" sibTransId="{0665D787-5B29-44E6-87BF-CBD1F7C8D4A3}"/>
    <dgm:cxn modelId="{E285CE98-56C8-4666-BF15-14D35A097F64}" srcId="{2D1B4366-E6CB-418A-8270-B998017C8CA6}" destId="{0B068DF7-C89B-41F6-9472-5E7FC00140FB}" srcOrd="3" destOrd="0" parTransId="{429CFE5E-FE6B-48F1-AE8E-9C99E06CA02E}" sibTransId="{09B6D2BB-1427-4B6E-BE85-ABDFDB5D8608}"/>
    <dgm:cxn modelId="{D9A06B9B-1F2E-408F-AECC-64ECFC9ED7FD}" type="presOf" srcId="{11C7A03D-C5DB-4A0D-9B18-C68BF418D56F}" destId="{B2D2F147-B55A-42A3-8541-701FACB7F8EA}" srcOrd="0" destOrd="0" presId="urn:microsoft.com/office/officeart/2005/8/layout/vList2"/>
    <dgm:cxn modelId="{4ADA75BA-4788-4422-84F3-5B486926C059}" type="presOf" srcId="{1345A902-20F7-4DC6-8794-1A8E26D9AA2A}" destId="{41B731B8-02CF-4972-9946-F78D649D100F}" srcOrd="0" destOrd="0" presId="urn:microsoft.com/office/officeart/2005/8/layout/vList2"/>
    <dgm:cxn modelId="{08AF1AC1-8B96-490D-B63D-2A44C39EBD95}" type="presOf" srcId="{2D1B4366-E6CB-418A-8270-B998017C8CA6}" destId="{EC0A716C-915B-4B66-A451-D926EF2001EC}" srcOrd="0" destOrd="0" presId="urn:microsoft.com/office/officeart/2005/8/layout/vList2"/>
    <dgm:cxn modelId="{C9E787C8-887B-4FFC-9EE7-36A059DB7C45}" type="presOf" srcId="{9E5DB479-6041-4745-BF1A-21AC02688D70}" destId="{1D3B06B2-01CC-41B6-B757-A7C579D467E6}" srcOrd="0" destOrd="0" presId="urn:microsoft.com/office/officeart/2005/8/layout/vList2"/>
    <dgm:cxn modelId="{F5C559F5-FA6A-4902-A694-6707CE2BA063}" srcId="{2D1B4366-E6CB-418A-8270-B998017C8CA6}" destId="{11C7A03D-C5DB-4A0D-9B18-C68BF418D56F}" srcOrd="0" destOrd="0" parTransId="{E330E014-4448-485D-A957-818F1D85B6D3}" sibTransId="{258E8E9A-909A-4A18-8EB6-0AF646ECF3EF}"/>
    <dgm:cxn modelId="{50351C9E-032A-4CE3-A43E-0654BC136E8C}" type="presParOf" srcId="{EC0A716C-915B-4B66-A451-D926EF2001EC}" destId="{B2D2F147-B55A-42A3-8541-701FACB7F8EA}" srcOrd="0" destOrd="0" presId="urn:microsoft.com/office/officeart/2005/8/layout/vList2"/>
    <dgm:cxn modelId="{7C49974F-98F5-4460-AC7A-75D8127B2420}" type="presParOf" srcId="{EC0A716C-915B-4B66-A451-D926EF2001EC}" destId="{5B723CB9-59C8-4E2D-9482-F089D3D2014B}" srcOrd="1" destOrd="0" presId="urn:microsoft.com/office/officeart/2005/8/layout/vList2"/>
    <dgm:cxn modelId="{510E1C6F-EDAA-4500-9006-886FDB940748}" type="presParOf" srcId="{EC0A716C-915B-4B66-A451-D926EF2001EC}" destId="{1D3B06B2-01CC-41B6-B757-A7C579D467E6}" srcOrd="2" destOrd="0" presId="urn:microsoft.com/office/officeart/2005/8/layout/vList2"/>
    <dgm:cxn modelId="{54009525-96F7-47EB-998D-41B11D46C392}" type="presParOf" srcId="{EC0A716C-915B-4B66-A451-D926EF2001EC}" destId="{CFF90151-4B94-45F7-BB5B-0EC38287246A}" srcOrd="3" destOrd="0" presId="urn:microsoft.com/office/officeart/2005/8/layout/vList2"/>
    <dgm:cxn modelId="{D23A5B16-829F-41C0-A5BF-9C9A145FA3C8}" type="presParOf" srcId="{EC0A716C-915B-4B66-A451-D926EF2001EC}" destId="{41B731B8-02CF-4972-9946-F78D649D100F}" srcOrd="4" destOrd="0" presId="urn:microsoft.com/office/officeart/2005/8/layout/vList2"/>
    <dgm:cxn modelId="{6BB021CD-358F-42E2-811B-D2635EC6DECA}" type="presParOf" srcId="{EC0A716C-915B-4B66-A451-D926EF2001EC}" destId="{E8A7D6CA-8059-44A5-BD6C-58BC4D665F97}" srcOrd="5" destOrd="0" presId="urn:microsoft.com/office/officeart/2005/8/layout/vList2"/>
    <dgm:cxn modelId="{1329DD2A-F70D-4B01-BD9B-8EE701CF43E4}" type="presParOf" srcId="{EC0A716C-915B-4B66-A451-D926EF2001EC}" destId="{6F133DD6-DC47-46FA-B1C3-3F52179B94E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6942AC-D6A8-465C-BFC3-25462D2D1897}" type="doc">
      <dgm:prSet loTypeId="urn:microsoft.com/office/officeart/2005/8/layout/bProcess2" loCatId="process" qsTypeId="urn:microsoft.com/office/officeart/2005/8/quickstyle/simple2" qsCatId="simple" csTypeId="urn:microsoft.com/office/officeart/2005/8/colors/colorful1" csCatId="colorful"/>
      <dgm:spPr/>
      <dgm:t>
        <a:bodyPr/>
        <a:lstStyle/>
        <a:p>
          <a:endParaRPr lang="en-US"/>
        </a:p>
      </dgm:t>
    </dgm:pt>
    <dgm:pt modelId="{AA617D92-0B01-4F4F-809A-E4AC1DE137D1}">
      <dgm:prSet/>
      <dgm:spPr/>
      <dgm:t>
        <a:bodyPr/>
        <a:lstStyle/>
        <a:p>
          <a:r>
            <a:rPr lang="vi-VN" b="0" i="0"/>
            <a:t>Sau khi đã xử trí sơ cứu kịp thời thì cần chuyển bệnh nhân tới chuyên khoa mắt để được điều trị. </a:t>
          </a:r>
          <a:endParaRPr lang="en-US"/>
        </a:p>
      </dgm:t>
    </dgm:pt>
    <dgm:pt modelId="{00B194F3-52CF-49D6-8295-0C4BA6D3D035}" type="parTrans" cxnId="{C97818BA-9DBF-4190-9329-39EBDAB03783}">
      <dgm:prSet/>
      <dgm:spPr/>
      <dgm:t>
        <a:bodyPr/>
        <a:lstStyle/>
        <a:p>
          <a:endParaRPr lang="en-US"/>
        </a:p>
      </dgm:t>
    </dgm:pt>
    <dgm:pt modelId="{5462EA2F-E322-4690-B872-FF285592CF8F}" type="sibTrans" cxnId="{C97818BA-9DBF-4190-9329-39EBDAB03783}">
      <dgm:prSet/>
      <dgm:spPr/>
      <dgm:t>
        <a:bodyPr/>
        <a:lstStyle/>
        <a:p>
          <a:endParaRPr lang="en-US"/>
        </a:p>
      </dgm:t>
    </dgm:pt>
    <dgm:pt modelId="{91569C45-8F97-4B56-B4D3-65C88BD4D75D}">
      <dgm:prSet/>
      <dgm:spPr/>
      <dgm:t>
        <a:bodyPr/>
        <a:lstStyle/>
        <a:p>
          <a:r>
            <a:rPr lang="vi-VN" b="0" i="0" dirty="0"/>
            <a:t>Chống chỉ định băng kín mắt khi vận chuyển vì có thể gây lột da, tổn thương thêm lớp da và niêm mạc quanh mắt.</a:t>
          </a:r>
          <a:endParaRPr lang="en-US" dirty="0"/>
        </a:p>
      </dgm:t>
    </dgm:pt>
    <dgm:pt modelId="{BDCEE4F4-9C5D-45B6-91BC-C30A1C48B24D}" type="parTrans" cxnId="{9DE93017-5AA2-454C-9E8C-7B0C342D35DF}">
      <dgm:prSet/>
      <dgm:spPr/>
      <dgm:t>
        <a:bodyPr/>
        <a:lstStyle/>
        <a:p>
          <a:endParaRPr lang="en-US"/>
        </a:p>
      </dgm:t>
    </dgm:pt>
    <dgm:pt modelId="{65CCE2C1-F8C9-4335-81B6-795B9D9BD03C}" type="sibTrans" cxnId="{9DE93017-5AA2-454C-9E8C-7B0C342D35DF}">
      <dgm:prSet/>
      <dgm:spPr/>
      <dgm:t>
        <a:bodyPr/>
        <a:lstStyle/>
        <a:p>
          <a:endParaRPr lang="en-US"/>
        </a:p>
      </dgm:t>
    </dgm:pt>
    <dgm:pt modelId="{D1CCAFB2-693C-4119-8DB6-5100F957E6DE}" type="pres">
      <dgm:prSet presAssocID="{356942AC-D6A8-465C-BFC3-25462D2D1897}" presName="diagram" presStyleCnt="0">
        <dgm:presLayoutVars>
          <dgm:dir/>
          <dgm:resizeHandles/>
        </dgm:presLayoutVars>
      </dgm:prSet>
      <dgm:spPr/>
    </dgm:pt>
    <dgm:pt modelId="{05A3BA34-EE45-4811-A220-6A68BE1B8355}" type="pres">
      <dgm:prSet presAssocID="{AA617D92-0B01-4F4F-809A-E4AC1DE137D1}" presName="firstNode" presStyleLbl="node1" presStyleIdx="0" presStyleCnt="2">
        <dgm:presLayoutVars>
          <dgm:bulletEnabled val="1"/>
        </dgm:presLayoutVars>
      </dgm:prSet>
      <dgm:spPr/>
    </dgm:pt>
    <dgm:pt modelId="{0EAA72D4-DA73-4BAC-A6FA-5FD3958BBFCE}" type="pres">
      <dgm:prSet presAssocID="{5462EA2F-E322-4690-B872-FF285592CF8F}" presName="sibTrans" presStyleLbl="sibTrans2D1" presStyleIdx="0" presStyleCnt="1"/>
      <dgm:spPr/>
    </dgm:pt>
    <dgm:pt modelId="{10D707C1-AA97-44C9-A5D2-7A42CF9F1712}" type="pres">
      <dgm:prSet presAssocID="{91569C45-8F97-4B56-B4D3-65C88BD4D75D}" presName="lastNode" presStyleLbl="node1" presStyleIdx="1" presStyleCnt="2">
        <dgm:presLayoutVars>
          <dgm:bulletEnabled val="1"/>
        </dgm:presLayoutVars>
      </dgm:prSet>
      <dgm:spPr/>
    </dgm:pt>
  </dgm:ptLst>
  <dgm:cxnLst>
    <dgm:cxn modelId="{1C8C6B0D-D1E1-4A76-A99A-BF62E14595D8}" type="presOf" srcId="{5462EA2F-E322-4690-B872-FF285592CF8F}" destId="{0EAA72D4-DA73-4BAC-A6FA-5FD3958BBFCE}" srcOrd="0" destOrd="0" presId="urn:microsoft.com/office/officeart/2005/8/layout/bProcess2"/>
    <dgm:cxn modelId="{9DE93017-5AA2-454C-9E8C-7B0C342D35DF}" srcId="{356942AC-D6A8-465C-BFC3-25462D2D1897}" destId="{91569C45-8F97-4B56-B4D3-65C88BD4D75D}" srcOrd="1" destOrd="0" parTransId="{BDCEE4F4-9C5D-45B6-91BC-C30A1C48B24D}" sibTransId="{65CCE2C1-F8C9-4335-81B6-795B9D9BD03C}"/>
    <dgm:cxn modelId="{2FF3EF2B-7F87-4C19-BE9A-38822E173C9C}" type="presOf" srcId="{91569C45-8F97-4B56-B4D3-65C88BD4D75D}" destId="{10D707C1-AA97-44C9-A5D2-7A42CF9F1712}" srcOrd="0" destOrd="0" presId="urn:microsoft.com/office/officeart/2005/8/layout/bProcess2"/>
    <dgm:cxn modelId="{10FC253B-443D-49BD-8D82-B4314867BA2A}" type="presOf" srcId="{AA617D92-0B01-4F4F-809A-E4AC1DE137D1}" destId="{05A3BA34-EE45-4811-A220-6A68BE1B8355}" srcOrd="0" destOrd="0" presId="urn:microsoft.com/office/officeart/2005/8/layout/bProcess2"/>
    <dgm:cxn modelId="{C97818BA-9DBF-4190-9329-39EBDAB03783}" srcId="{356942AC-D6A8-465C-BFC3-25462D2D1897}" destId="{AA617D92-0B01-4F4F-809A-E4AC1DE137D1}" srcOrd="0" destOrd="0" parTransId="{00B194F3-52CF-49D6-8295-0C4BA6D3D035}" sibTransId="{5462EA2F-E322-4690-B872-FF285592CF8F}"/>
    <dgm:cxn modelId="{0BF960EB-F21E-4DD8-813A-B86B3724CF65}" type="presOf" srcId="{356942AC-D6A8-465C-BFC3-25462D2D1897}" destId="{D1CCAFB2-693C-4119-8DB6-5100F957E6DE}" srcOrd="0" destOrd="0" presId="urn:microsoft.com/office/officeart/2005/8/layout/bProcess2"/>
    <dgm:cxn modelId="{43592F0D-146D-41A3-9B2F-C60831951C08}" type="presParOf" srcId="{D1CCAFB2-693C-4119-8DB6-5100F957E6DE}" destId="{05A3BA34-EE45-4811-A220-6A68BE1B8355}" srcOrd="0" destOrd="0" presId="urn:microsoft.com/office/officeart/2005/8/layout/bProcess2"/>
    <dgm:cxn modelId="{4D0C9B6F-C6A7-4C71-A9C2-7B09AF829E34}" type="presParOf" srcId="{D1CCAFB2-693C-4119-8DB6-5100F957E6DE}" destId="{0EAA72D4-DA73-4BAC-A6FA-5FD3958BBFCE}" srcOrd="1" destOrd="0" presId="urn:microsoft.com/office/officeart/2005/8/layout/bProcess2"/>
    <dgm:cxn modelId="{3325E66C-0CA9-4718-9496-9920AC7512CC}" type="presParOf" srcId="{D1CCAFB2-693C-4119-8DB6-5100F957E6DE}" destId="{10D707C1-AA97-44C9-A5D2-7A42CF9F1712}" srcOrd="2"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2F147-B55A-42A3-8541-701FACB7F8EA}">
      <dsp:nvSpPr>
        <dsp:cNvPr id="0" name=""/>
        <dsp:cNvSpPr/>
      </dsp:nvSpPr>
      <dsp:spPr>
        <a:xfrm>
          <a:off x="0" y="32382"/>
          <a:ext cx="10515600" cy="98338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err="1"/>
            <a:t>Bỏng</a:t>
          </a:r>
          <a:r>
            <a:rPr lang="en-US" sz="4100" kern="1200" dirty="0"/>
            <a:t> </a:t>
          </a:r>
          <a:r>
            <a:rPr lang="en-US" sz="4100" kern="1200" dirty="0" err="1"/>
            <a:t>mắt</a:t>
          </a:r>
          <a:r>
            <a:rPr lang="en-US" sz="4100" kern="1200" dirty="0"/>
            <a:t> do </a:t>
          </a:r>
          <a:r>
            <a:rPr lang="en-US" sz="4100" kern="1200" dirty="0" err="1"/>
            <a:t>nhiệt</a:t>
          </a:r>
          <a:endParaRPr lang="en-US" sz="4100" kern="1200" dirty="0"/>
        </a:p>
      </dsp:txBody>
      <dsp:txXfrm>
        <a:off x="48005" y="80387"/>
        <a:ext cx="10419590" cy="887374"/>
      </dsp:txXfrm>
    </dsp:sp>
    <dsp:sp modelId="{1D3B06B2-01CC-41B6-B757-A7C579D467E6}">
      <dsp:nvSpPr>
        <dsp:cNvPr id="0" name=""/>
        <dsp:cNvSpPr/>
      </dsp:nvSpPr>
      <dsp:spPr>
        <a:xfrm>
          <a:off x="0" y="1133847"/>
          <a:ext cx="10515600" cy="98338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err="1"/>
            <a:t>Bỏng</a:t>
          </a:r>
          <a:r>
            <a:rPr lang="en-US" sz="4100" kern="1200" dirty="0"/>
            <a:t> </a:t>
          </a:r>
          <a:r>
            <a:rPr lang="en-US" sz="4100" kern="1200" dirty="0" err="1"/>
            <a:t>mắt</a:t>
          </a:r>
          <a:r>
            <a:rPr lang="en-US" sz="4100" kern="1200" dirty="0"/>
            <a:t> do </a:t>
          </a:r>
          <a:r>
            <a:rPr lang="en-US" sz="4100" kern="1200" dirty="0" err="1"/>
            <a:t>hoá</a:t>
          </a:r>
          <a:r>
            <a:rPr lang="en-US" sz="4100" kern="1200" dirty="0"/>
            <a:t> </a:t>
          </a:r>
          <a:r>
            <a:rPr lang="en-US" sz="4100" kern="1200" dirty="0" err="1"/>
            <a:t>chất</a:t>
          </a:r>
          <a:endParaRPr lang="en-US" sz="4100" kern="1200" dirty="0"/>
        </a:p>
      </dsp:txBody>
      <dsp:txXfrm>
        <a:off x="48005" y="1181852"/>
        <a:ext cx="10419590" cy="887374"/>
      </dsp:txXfrm>
    </dsp:sp>
    <dsp:sp modelId="{41B731B8-02CF-4972-9946-F78D649D100F}">
      <dsp:nvSpPr>
        <dsp:cNvPr id="0" name=""/>
        <dsp:cNvSpPr/>
      </dsp:nvSpPr>
      <dsp:spPr>
        <a:xfrm>
          <a:off x="0" y="2235312"/>
          <a:ext cx="10515600" cy="983384"/>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err="1"/>
            <a:t>Chấn</a:t>
          </a:r>
          <a:r>
            <a:rPr lang="en-US" sz="4100" kern="1200" dirty="0"/>
            <a:t> </a:t>
          </a:r>
          <a:r>
            <a:rPr lang="en-US" sz="4100" kern="1200" dirty="0" err="1"/>
            <a:t>thương</a:t>
          </a:r>
          <a:r>
            <a:rPr lang="en-US" sz="4100" kern="1200" dirty="0"/>
            <a:t> </a:t>
          </a:r>
          <a:r>
            <a:rPr lang="en-US" sz="4100" kern="1200" dirty="0" err="1"/>
            <a:t>đụng</a:t>
          </a:r>
          <a:r>
            <a:rPr lang="en-US" sz="4100" kern="1200" dirty="0"/>
            <a:t> </a:t>
          </a:r>
          <a:r>
            <a:rPr lang="en-US" sz="4100" kern="1200" dirty="0" err="1"/>
            <a:t>dập</a:t>
          </a:r>
          <a:r>
            <a:rPr lang="en-US" sz="4100" kern="1200" dirty="0"/>
            <a:t> </a:t>
          </a:r>
          <a:r>
            <a:rPr lang="en-US" sz="4100" kern="1200" dirty="0" err="1"/>
            <a:t>nhãn</a:t>
          </a:r>
          <a:r>
            <a:rPr lang="en-US" sz="4100" kern="1200" dirty="0"/>
            <a:t> </a:t>
          </a:r>
          <a:r>
            <a:rPr lang="en-US" sz="4100" kern="1200" dirty="0" err="1"/>
            <a:t>cầu</a:t>
          </a:r>
          <a:r>
            <a:rPr lang="en-US" sz="4100" kern="1200" dirty="0"/>
            <a:t> </a:t>
          </a:r>
        </a:p>
      </dsp:txBody>
      <dsp:txXfrm>
        <a:off x="48005" y="2283317"/>
        <a:ext cx="10419590" cy="887374"/>
      </dsp:txXfrm>
    </dsp:sp>
    <dsp:sp modelId="{6F133DD6-DC47-46FA-B1C3-3F52179B94E5}">
      <dsp:nvSpPr>
        <dsp:cNvPr id="0" name=""/>
        <dsp:cNvSpPr/>
      </dsp:nvSpPr>
      <dsp:spPr>
        <a:xfrm>
          <a:off x="0" y="3336777"/>
          <a:ext cx="10515600" cy="98338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err="1"/>
            <a:t>Chấn</a:t>
          </a:r>
          <a:r>
            <a:rPr lang="en-US" sz="4100" kern="1200" dirty="0"/>
            <a:t> </a:t>
          </a:r>
          <a:r>
            <a:rPr lang="en-US" sz="4100" kern="1200" dirty="0" err="1"/>
            <a:t>thương</a:t>
          </a:r>
          <a:r>
            <a:rPr lang="en-US" sz="4100" kern="1200" dirty="0"/>
            <a:t> </a:t>
          </a:r>
          <a:r>
            <a:rPr lang="en-US" sz="4100" kern="1200" dirty="0" err="1"/>
            <a:t>xuyên</a:t>
          </a:r>
          <a:r>
            <a:rPr lang="en-US" sz="4100" kern="1200" dirty="0"/>
            <a:t> </a:t>
          </a:r>
          <a:r>
            <a:rPr lang="en-US" sz="4100" kern="1200" dirty="0" err="1"/>
            <a:t>nhãn</a:t>
          </a:r>
          <a:r>
            <a:rPr lang="en-US" sz="4100" kern="1200" dirty="0"/>
            <a:t> </a:t>
          </a:r>
          <a:r>
            <a:rPr lang="en-US" sz="4100" kern="1200" dirty="0" err="1"/>
            <a:t>cầu</a:t>
          </a:r>
          <a:endParaRPr lang="en-US" sz="4100" kern="1200" dirty="0"/>
        </a:p>
      </dsp:txBody>
      <dsp:txXfrm>
        <a:off x="48005" y="3384782"/>
        <a:ext cx="10419590" cy="887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3BA34-EE45-4811-A220-6A68BE1B8355}">
      <dsp:nvSpPr>
        <dsp:cNvPr id="0" name=""/>
        <dsp:cNvSpPr/>
      </dsp:nvSpPr>
      <dsp:spPr>
        <a:xfrm>
          <a:off x="953" y="594627"/>
          <a:ext cx="3125013" cy="3125013"/>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vi-VN" sz="2200" b="0" i="0" kern="1200"/>
            <a:t>Sau khi đã xử trí sơ cứu kịp thời thì cần chuyển bệnh nhân tới chuyên khoa mắt để được điều trị. </a:t>
          </a:r>
          <a:endParaRPr lang="en-US" sz="2200" kern="1200"/>
        </a:p>
      </dsp:txBody>
      <dsp:txXfrm>
        <a:off x="458601" y="1052275"/>
        <a:ext cx="2209717" cy="2209717"/>
      </dsp:txXfrm>
    </dsp:sp>
    <dsp:sp modelId="{0EAA72D4-DA73-4BAC-A6FA-5FD3958BBFCE}">
      <dsp:nvSpPr>
        <dsp:cNvPr id="0" name=""/>
        <dsp:cNvSpPr/>
      </dsp:nvSpPr>
      <dsp:spPr>
        <a:xfrm rot="5400000">
          <a:off x="3383780" y="1743070"/>
          <a:ext cx="1093754" cy="828128"/>
        </a:xfrm>
        <a:prstGeom prst="triangle">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0D707C1-AA97-44C9-A5D2-7A42CF9F1712}">
      <dsp:nvSpPr>
        <dsp:cNvPr id="0" name=""/>
        <dsp:cNvSpPr/>
      </dsp:nvSpPr>
      <dsp:spPr>
        <a:xfrm>
          <a:off x="4688473" y="594627"/>
          <a:ext cx="3125013" cy="3125013"/>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vi-VN" sz="2200" b="0" i="0" kern="1200" dirty="0"/>
            <a:t>Chống chỉ định băng kín mắt khi vận chuyển vì có thể gây lột da, tổn thương thêm lớp da và niêm mạc quanh mắt.</a:t>
          </a:r>
          <a:endParaRPr lang="en-US" sz="2200" kern="1200" dirty="0"/>
        </a:p>
      </dsp:txBody>
      <dsp:txXfrm>
        <a:off x="5146121" y="1052275"/>
        <a:ext cx="2209717" cy="22097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1E3374-7EEB-4F40-B5C2-DE751ED6B8D8}" type="datetimeFigureOut">
              <a:rPr lang="en-US" smtClean="0"/>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68ED29-D194-4285-B8B9-6A8C49CE1225}" type="slidenum">
              <a:rPr lang="en-US" smtClean="0"/>
              <a:t>‹#›</a:t>
            </a:fld>
            <a:endParaRPr lang="en-US"/>
          </a:p>
        </p:txBody>
      </p:sp>
    </p:spTree>
    <p:extLst>
      <p:ext uri="{BB962C8B-B14F-4D97-AF65-F5344CB8AC3E}">
        <p14:creationId xmlns:p14="http://schemas.microsoft.com/office/powerpoint/2010/main" val="3992119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63727B"/>
                </a:solidFill>
                <a:effectLst/>
                <a:highlight>
                  <a:srgbClr val="FFFFFF"/>
                </a:highlight>
                <a:latin typeface="Roboto" panose="02000000000000000000" pitchFamily="2" charset="0"/>
              </a:rPr>
              <a:t>Ba thứ quan trọng nhất cần có trong bộ sơ cứu để phòng trường hợp khẩn cấp về mắt là:</a:t>
            </a:r>
          </a:p>
          <a:p>
            <a:endParaRPr lang="en-US" dirty="0"/>
          </a:p>
        </p:txBody>
      </p:sp>
      <p:sp>
        <p:nvSpPr>
          <p:cNvPr id="4" name="Slide Number Placeholder 3"/>
          <p:cNvSpPr>
            <a:spLocks noGrp="1"/>
          </p:cNvSpPr>
          <p:nvPr>
            <p:ph type="sldNum" sz="quarter" idx="5"/>
          </p:nvPr>
        </p:nvSpPr>
        <p:spPr/>
        <p:txBody>
          <a:bodyPr/>
          <a:lstStyle/>
          <a:p>
            <a:fld id="{F168ED29-D194-4285-B8B9-6A8C49CE1225}" type="slidenum">
              <a:rPr lang="en-US" smtClean="0"/>
              <a:t>2</a:t>
            </a:fld>
            <a:endParaRPr lang="en-US"/>
          </a:p>
        </p:txBody>
      </p:sp>
    </p:spTree>
    <p:extLst>
      <p:ext uri="{BB962C8B-B14F-4D97-AF65-F5344CB8AC3E}">
        <p14:creationId xmlns:p14="http://schemas.microsoft.com/office/powerpoint/2010/main" val="65282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3672-FB12-3E34-38B0-B10EC1ED05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40E89A-30A1-8996-E90E-BF13796565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C0D778-01A1-A513-DB0E-FB3D9255DCE3}"/>
              </a:ext>
            </a:extLst>
          </p:cNvPr>
          <p:cNvSpPr>
            <a:spLocks noGrp="1"/>
          </p:cNvSpPr>
          <p:nvPr>
            <p:ph type="dt" sz="half" idx="10"/>
          </p:nvPr>
        </p:nvSpPr>
        <p:spPr/>
        <p:txBody>
          <a:bodyPr/>
          <a:lstStyle/>
          <a:p>
            <a:fld id="{08B02318-09D8-4E54-8D7E-014199C9C5B5}" type="datetimeFigureOut">
              <a:rPr lang="en-US" smtClean="0"/>
              <a:t>8/5/2024</a:t>
            </a:fld>
            <a:endParaRPr lang="en-US"/>
          </a:p>
        </p:txBody>
      </p:sp>
      <p:sp>
        <p:nvSpPr>
          <p:cNvPr id="5" name="Footer Placeholder 4">
            <a:extLst>
              <a:ext uri="{FF2B5EF4-FFF2-40B4-BE49-F238E27FC236}">
                <a16:creationId xmlns:a16="http://schemas.microsoft.com/office/drawing/2014/main" id="{4AD5A87A-3ADD-D419-173D-EF51CD6B8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9B98C-EC9F-6822-F5C9-B82A8F7DDF4F}"/>
              </a:ext>
            </a:extLst>
          </p:cNvPr>
          <p:cNvSpPr>
            <a:spLocks noGrp="1"/>
          </p:cNvSpPr>
          <p:nvPr>
            <p:ph type="sldNum" sz="quarter" idx="12"/>
          </p:nvPr>
        </p:nvSpPr>
        <p:spPr/>
        <p:txBody>
          <a:bodyPr/>
          <a:lstStyle/>
          <a:p>
            <a:fld id="{7B72DB26-50CC-4368-8417-BF5B031FB25A}" type="slidenum">
              <a:rPr lang="en-US" smtClean="0"/>
              <a:t>‹#›</a:t>
            </a:fld>
            <a:endParaRPr lang="en-US"/>
          </a:p>
        </p:txBody>
      </p:sp>
    </p:spTree>
    <p:extLst>
      <p:ext uri="{BB962C8B-B14F-4D97-AF65-F5344CB8AC3E}">
        <p14:creationId xmlns:p14="http://schemas.microsoft.com/office/powerpoint/2010/main" val="349494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BE058-4D59-A8DF-497E-BD8CD922D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E8036C-3F04-3638-5C30-6CEF22A6DE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E0A17-B138-0EA4-11BB-7985737F1B37}"/>
              </a:ext>
            </a:extLst>
          </p:cNvPr>
          <p:cNvSpPr>
            <a:spLocks noGrp="1"/>
          </p:cNvSpPr>
          <p:nvPr>
            <p:ph type="dt" sz="half" idx="10"/>
          </p:nvPr>
        </p:nvSpPr>
        <p:spPr/>
        <p:txBody>
          <a:bodyPr/>
          <a:lstStyle/>
          <a:p>
            <a:fld id="{08B02318-09D8-4E54-8D7E-014199C9C5B5}" type="datetimeFigureOut">
              <a:rPr lang="en-US" smtClean="0"/>
              <a:t>8/5/2024</a:t>
            </a:fld>
            <a:endParaRPr lang="en-US"/>
          </a:p>
        </p:txBody>
      </p:sp>
      <p:sp>
        <p:nvSpPr>
          <p:cNvPr id="5" name="Footer Placeholder 4">
            <a:extLst>
              <a:ext uri="{FF2B5EF4-FFF2-40B4-BE49-F238E27FC236}">
                <a16:creationId xmlns:a16="http://schemas.microsoft.com/office/drawing/2014/main" id="{0838AD89-2EEE-BDE5-07F1-BA74C0BC2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45212-F4C0-E7FB-4EB1-C89BF8D423E5}"/>
              </a:ext>
            </a:extLst>
          </p:cNvPr>
          <p:cNvSpPr>
            <a:spLocks noGrp="1"/>
          </p:cNvSpPr>
          <p:nvPr>
            <p:ph type="sldNum" sz="quarter" idx="12"/>
          </p:nvPr>
        </p:nvSpPr>
        <p:spPr/>
        <p:txBody>
          <a:bodyPr/>
          <a:lstStyle/>
          <a:p>
            <a:fld id="{7B72DB26-50CC-4368-8417-BF5B031FB25A}" type="slidenum">
              <a:rPr lang="en-US" smtClean="0"/>
              <a:t>‹#›</a:t>
            </a:fld>
            <a:endParaRPr lang="en-US"/>
          </a:p>
        </p:txBody>
      </p:sp>
    </p:spTree>
    <p:extLst>
      <p:ext uri="{BB962C8B-B14F-4D97-AF65-F5344CB8AC3E}">
        <p14:creationId xmlns:p14="http://schemas.microsoft.com/office/powerpoint/2010/main" val="140669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A0D05D-11BB-CB54-2564-24B2FC4A0A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A5D4FE-2E32-3BC9-7651-D304E5FB6E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D2BF2-ACFA-7501-CFA4-2022448FA8C9}"/>
              </a:ext>
            </a:extLst>
          </p:cNvPr>
          <p:cNvSpPr>
            <a:spLocks noGrp="1"/>
          </p:cNvSpPr>
          <p:nvPr>
            <p:ph type="dt" sz="half" idx="10"/>
          </p:nvPr>
        </p:nvSpPr>
        <p:spPr/>
        <p:txBody>
          <a:bodyPr/>
          <a:lstStyle/>
          <a:p>
            <a:fld id="{08B02318-09D8-4E54-8D7E-014199C9C5B5}" type="datetimeFigureOut">
              <a:rPr lang="en-US" smtClean="0"/>
              <a:t>8/5/2024</a:t>
            </a:fld>
            <a:endParaRPr lang="en-US"/>
          </a:p>
        </p:txBody>
      </p:sp>
      <p:sp>
        <p:nvSpPr>
          <p:cNvPr id="5" name="Footer Placeholder 4">
            <a:extLst>
              <a:ext uri="{FF2B5EF4-FFF2-40B4-BE49-F238E27FC236}">
                <a16:creationId xmlns:a16="http://schemas.microsoft.com/office/drawing/2014/main" id="{C5BAC09E-0D55-0E15-C5C6-A59A18032F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7F8A2-37DA-FFA3-D8C6-51AFF1552138}"/>
              </a:ext>
            </a:extLst>
          </p:cNvPr>
          <p:cNvSpPr>
            <a:spLocks noGrp="1"/>
          </p:cNvSpPr>
          <p:nvPr>
            <p:ph type="sldNum" sz="quarter" idx="12"/>
          </p:nvPr>
        </p:nvSpPr>
        <p:spPr/>
        <p:txBody>
          <a:bodyPr/>
          <a:lstStyle/>
          <a:p>
            <a:fld id="{7B72DB26-50CC-4368-8417-BF5B031FB25A}" type="slidenum">
              <a:rPr lang="en-US" smtClean="0"/>
              <a:t>‹#›</a:t>
            </a:fld>
            <a:endParaRPr lang="en-US"/>
          </a:p>
        </p:txBody>
      </p:sp>
    </p:spTree>
    <p:extLst>
      <p:ext uri="{BB962C8B-B14F-4D97-AF65-F5344CB8AC3E}">
        <p14:creationId xmlns:p14="http://schemas.microsoft.com/office/powerpoint/2010/main" val="1701661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1BEDA-EBB3-5413-2CCB-65FD1337D4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90B073-01EE-0A5C-B919-9E609D3581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FC50F-8EE1-5886-2D3A-B4C1847BC5CF}"/>
              </a:ext>
            </a:extLst>
          </p:cNvPr>
          <p:cNvSpPr>
            <a:spLocks noGrp="1"/>
          </p:cNvSpPr>
          <p:nvPr>
            <p:ph type="dt" sz="half" idx="10"/>
          </p:nvPr>
        </p:nvSpPr>
        <p:spPr/>
        <p:txBody>
          <a:bodyPr/>
          <a:lstStyle/>
          <a:p>
            <a:fld id="{08B02318-09D8-4E54-8D7E-014199C9C5B5}" type="datetimeFigureOut">
              <a:rPr lang="en-US" smtClean="0"/>
              <a:t>8/5/2024</a:t>
            </a:fld>
            <a:endParaRPr lang="en-US"/>
          </a:p>
        </p:txBody>
      </p:sp>
      <p:sp>
        <p:nvSpPr>
          <p:cNvPr id="5" name="Footer Placeholder 4">
            <a:extLst>
              <a:ext uri="{FF2B5EF4-FFF2-40B4-BE49-F238E27FC236}">
                <a16:creationId xmlns:a16="http://schemas.microsoft.com/office/drawing/2014/main" id="{ADE98F67-E2DA-FD10-59B4-12056444EC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6E5E8-C6A9-5BF2-D266-357532DDB9B0}"/>
              </a:ext>
            </a:extLst>
          </p:cNvPr>
          <p:cNvSpPr>
            <a:spLocks noGrp="1"/>
          </p:cNvSpPr>
          <p:nvPr>
            <p:ph type="sldNum" sz="quarter" idx="12"/>
          </p:nvPr>
        </p:nvSpPr>
        <p:spPr/>
        <p:txBody>
          <a:bodyPr/>
          <a:lstStyle/>
          <a:p>
            <a:fld id="{7B72DB26-50CC-4368-8417-BF5B031FB25A}" type="slidenum">
              <a:rPr lang="en-US" smtClean="0"/>
              <a:t>‹#›</a:t>
            </a:fld>
            <a:endParaRPr lang="en-US"/>
          </a:p>
        </p:txBody>
      </p:sp>
    </p:spTree>
    <p:extLst>
      <p:ext uri="{BB962C8B-B14F-4D97-AF65-F5344CB8AC3E}">
        <p14:creationId xmlns:p14="http://schemas.microsoft.com/office/powerpoint/2010/main" val="175680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6D96-E27E-7417-D18F-A93B1933D6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F7FD8F-83B0-662F-02EA-046838D0D6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7C53D7-7CF9-415E-6FAD-BB44636EEB86}"/>
              </a:ext>
            </a:extLst>
          </p:cNvPr>
          <p:cNvSpPr>
            <a:spLocks noGrp="1"/>
          </p:cNvSpPr>
          <p:nvPr>
            <p:ph type="dt" sz="half" idx="10"/>
          </p:nvPr>
        </p:nvSpPr>
        <p:spPr/>
        <p:txBody>
          <a:bodyPr/>
          <a:lstStyle/>
          <a:p>
            <a:fld id="{08B02318-09D8-4E54-8D7E-014199C9C5B5}" type="datetimeFigureOut">
              <a:rPr lang="en-US" smtClean="0"/>
              <a:t>8/5/2024</a:t>
            </a:fld>
            <a:endParaRPr lang="en-US"/>
          </a:p>
        </p:txBody>
      </p:sp>
      <p:sp>
        <p:nvSpPr>
          <p:cNvPr id="5" name="Footer Placeholder 4">
            <a:extLst>
              <a:ext uri="{FF2B5EF4-FFF2-40B4-BE49-F238E27FC236}">
                <a16:creationId xmlns:a16="http://schemas.microsoft.com/office/drawing/2014/main" id="{65DDB31F-8A42-54B0-E4C7-135E2C008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8CF92-916D-F374-075F-89683DD6ED8B}"/>
              </a:ext>
            </a:extLst>
          </p:cNvPr>
          <p:cNvSpPr>
            <a:spLocks noGrp="1"/>
          </p:cNvSpPr>
          <p:nvPr>
            <p:ph type="sldNum" sz="quarter" idx="12"/>
          </p:nvPr>
        </p:nvSpPr>
        <p:spPr/>
        <p:txBody>
          <a:bodyPr/>
          <a:lstStyle/>
          <a:p>
            <a:fld id="{7B72DB26-50CC-4368-8417-BF5B031FB25A}" type="slidenum">
              <a:rPr lang="en-US" smtClean="0"/>
              <a:t>‹#›</a:t>
            </a:fld>
            <a:endParaRPr lang="en-US"/>
          </a:p>
        </p:txBody>
      </p:sp>
    </p:spTree>
    <p:extLst>
      <p:ext uri="{BB962C8B-B14F-4D97-AF65-F5344CB8AC3E}">
        <p14:creationId xmlns:p14="http://schemas.microsoft.com/office/powerpoint/2010/main" val="127748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3126D-F6F1-AC4E-9375-94F95B86FC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7A34E-74E9-44CE-F842-686671975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21FE9B-E911-8844-09CF-909DC5CDB0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143B95-6557-1B70-8655-6782EDC0F33E}"/>
              </a:ext>
            </a:extLst>
          </p:cNvPr>
          <p:cNvSpPr>
            <a:spLocks noGrp="1"/>
          </p:cNvSpPr>
          <p:nvPr>
            <p:ph type="dt" sz="half" idx="10"/>
          </p:nvPr>
        </p:nvSpPr>
        <p:spPr/>
        <p:txBody>
          <a:bodyPr/>
          <a:lstStyle/>
          <a:p>
            <a:fld id="{08B02318-09D8-4E54-8D7E-014199C9C5B5}" type="datetimeFigureOut">
              <a:rPr lang="en-US" smtClean="0"/>
              <a:t>8/5/2024</a:t>
            </a:fld>
            <a:endParaRPr lang="en-US"/>
          </a:p>
        </p:txBody>
      </p:sp>
      <p:sp>
        <p:nvSpPr>
          <p:cNvPr id="6" name="Footer Placeholder 5">
            <a:extLst>
              <a:ext uri="{FF2B5EF4-FFF2-40B4-BE49-F238E27FC236}">
                <a16:creationId xmlns:a16="http://schemas.microsoft.com/office/drawing/2014/main" id="{362CF09D-080B-E5CA-529A-7EE610184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86658F-1AF7-61C0-04B2-4FA94BF4437C}"/>
              </a:ext>
            </a:extLst>
          </p:cNvPr>
          <p:cNvSpPr>
            <a:spLocks noGrp="1"/>
          </p:cNvSpPr>
          <p:nvPr>
            <p:ph type="sldNum" sz="quarter" idx="12"/>
          </p:nvPr>
        </p:nvSpPr>
        <p:spPr/>
        <p:txBody>
          <a:bodyPr/>
          <a:lstStyle/>
          <a:p>
            <a:fld id="{7B72DB26-50CC-4368-8417-BF5B031FB25A}" type="slidenum">
              <a:rPr lang="en-US" smtClean="0"/>
              <a:t>‹#›</a:t>
            </a:fld>
            <a:endParaRPr lang="en-US"/>
          </a:p>
        </p:txBody>
      </p:sp>
    </p:spTree>
    <p:extLst>
      <p:ext uri="{BB962C8B-B14F-4D97-AF65-F5344CB8AC3E}">
        <p14:creationId xmlns:p14="http://schemas.microsoft.com/office/powerpoint/2010/main" val="712692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7267-457F-4C69-ED37-072A927FC7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FDB357-8A2A-BCD1-D58F-56EB20FADF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5D3008-855D-A1FA-02C3-D495C8419E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D6B20E-D931-E083-9062-431A58E960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908674-5D14-AFFD-EAAE-FB2A041273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F6AF4B-56E9-6C3C-489B-E7ACFCC6E4AB}"/>
              </a:ext>
            </a:extLst>
          </p:cNvPr>
          <p:cNvSpPr>
            <a:spLocks noGrp="1"/>
          </p:cNvSpPr>
          <p:nvPr>
            <p:ph type="dt" sz="half" idx="10"/>
          </p:nvPr>
        </p:nvSpPr>
        <p:spPr/>
        <p:txBody>
          <a:bodyPr/>
          <a:lstStyle/>
          <a:p>
            <a:fld id="{08B02318-09D8-4E54-8D7E-014199C9C5B5}" type="datetimeFigureOut">
              <a:rPr lang="en-US" smtClean="0"/>
              <a:t>8/5/2024</a:t>
            </a:fld>
            <a:endParaRPr lang="en-US"/>
          </a:p>
        </p:txBody>
      </p:sp>
      <p:sp>
        <p:nvSpPr>
          <p:cNvPr id="8" name="Footer Placeholder 7">
            <a:extLst>
              <a:ext uri="{FF2B5EF4-FFF2-40B4-BE49-F238E27FC236}">
                <a16:creationId xmlns:a16="http://schemas.microsoft.com/office/drawing/2014/main" id="{BE0A3F9F-813F-E7BB-D1C6-9B750BFE82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6AB250-F4E7-DE7A-0BA2-BD3C6031F1A3}"/>
              </a:ext>
            </a:extLst>
          </p:cNvPr>
          <p:cNvSpPr>
            <a:spLocks noGrp="1"/>
          </p:cNvSpPr>
          <p:nvPr>
            <p:ph type="sldNum" sz="quarter" idx="12"/>
          </p:nvPr>
        </p:nvSpPr>
        <p:spPr/>
        <p:txBody>
          <a:bodyPr/>
          <a:lstStyle/>
          <a:p>
            <a:fld id="{7B72DB26-50CC-4368-8417-BF5B031FB25A}" type="slidenum">
              <a:rPr lang="en-US" smtClean="0"/>
              <a:t>‹#›</a:t>
            </a:fld>
            <a:endParaRPr lang="en-US"/>
          </a:p>
        </p:txBody>
      </p:sp>
    </p:spTree>
    <p:extLst>
      <p:ext uri="{BB962C8B-B14F-4D97-AF65-F5344CB8AC3E}">
        <p14:creationId xmlns:p14="http://schemas.microsoft.com/office/powerpoint/2010/main" val="2655239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035B-235B-2713-14F3-A79B976375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DC0356-BFEF-1F8D-1219-5CEF0C59FF8A}"/>
              </a:ext>
            </a:extLst>
          </p:cNvPr>
          <p:cNvSpPr>
            <a:spLocks noGrp="1"/>
          </p:cNvSpPr>
          <p:nvPr>
            <p:ph type="dt" sz="half" idx="10"/>
          </p:nvPr>
        </p:nvSpPr>
        <p:spPr/>
        <p:txBody>
          <a:bodyPr/>
          <a:lstStyle/>
          <a:p>
            <a:fld id="{08B02318-09D8-4E54-8D7E-014199C9C5B5}" type="datetimeFigureOut">
              <a:rPr lang="en-US" smtClean="0"/>
              <a:t>8/5/2024</a:t>
            </a:fld>
            <a:endParaRPr lang="en-US"/>
          </a:p>
        </p:txBody>
      </p:sp>
      <p:sp>
        <p:nvSpPr>
          <p:cNvPr id="4" name="Footer Placeholder 3">
            <a:extLst>
              <a:ext uri="{FF2B5EF4-FFF2-40B4-BE49-F238E27FC236}">
                <a16:creationId xmlns:a16="http://schemas.microsoft.com/office/drawing/2014/main" id="{EC02D265-4353-5C39-3615-D3E90472C9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5AECA-7C87-1250-1551-71B3B828C7CE}"/>
              </a:ext>
            </a:extLst>
          </p:cNvPr>
          <p:cNvSpPr>
            <a:spLocks noGrp="1"/>
          </p:cNvSpPr>
          <p:nvPr>
            <p:ph type="sldNum" sz="quarter" idx="12"/>
          </p:nvPr>
        </p:nvSpPr>
        <p:spPr/>
        <p:txBody>
          <a:bodyPr/>
          <a:lstStyle/>
          <a:p>
            <a:fld id="{7B72DB26-50CC-4368-8417-BF5B031FB25A}" type="slidenum">
              <a:rPr lang="en-US" smtClean="0"/>
              <a:t>‹#›</a:t>
            </a:fld>
            <a:endParaRPr lang="en-US"/>
          </a:p>
        </p:txBody>
      </p:sp>
    </p:spTree>
    <p:extLst>
      <p:ext uri="{BB962C8B-B14F-4D97-AF65-F5344CB8AC3E}">
        <p14:creationId xmlns:p14="http://schemas.microsoft.com/office/powerpoint/2010/main" val="531034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D79630-3576-D7CA-010B-A09BB9A4B73F}"/>
              </a:ext>
            </a:extLst>
          </p:cNvPr>
          <p:cNvSpPr>
            <a:spLocks noGrp="1"/>
          </p:cNvSpPr>
          <p:nvPr>
            <p:ph type="dt" sz="half" idx="10"/>
          </p:nvPr>
        </p:nvSpPr>
        <p:spPr/>
        <p:txBody>
          <a:bodyPr/>
          <a:lstStyle/>
          <a:p>
            <a:fld id="{08B02318-09D8-4E54-8D7E-014199C9C5B5}" type="datetimeFigureOut">
              <a:rPr lang="en-US" smtClean="0"/>
              <a:t>8/5/2024</a:t>
            </a:fld>
            <a:endParaRPr lang="en-US"/>
          </a:p>
        </p:txBody>
      </p:sp>
      <p:sp>
        <p:nvSpPr>
          <p:cNvPr id="3" name="Footer Placeholder 2">
            <a:extLst>
              <a:ext uri="{FF2B5EF4-FFF2-40B4-BE49-F238E27FC236}">
                <a16:creationId xmlns:a16="http://schemas.microsoft.com/office/drawing/2014/main" id="{600F0B24-70CA-2BF9-4A1E-1F9A090062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CCC0CC-85C7-A53B-98D2-C502B6051407}"/>
              </a:ext>
            </a:extLst>
          </p:cNvPr>
          <p:cNvSpPr>
            <a:spLocks noGrp="1"/>
          </p:cNvSpPr>
          <p:nvPr>
            <p:ph type="sldNum" sz="quarter" idx="12"/>
          </p:nvPr>
        </p:nvSpPr>
        <p:spPr/>
        <p:txBody>
          <a:bodyPr/>
          <a:lstStyle/>
          <a:p>
            <a:fld id="{7B72DB26-50CC-4368-8417-BF5B031FB25A}" type="slidenum">
              <a:rPr lang="en-US" smtClean="0"/>
              <a:t>‹#›</a:t>
            </a:fld>
            <a:endParaRPr lang="en-US"/>
          </a:p>
        </p:txBody>
      </p:sp>
    </p:spTree>
    <p:extLst>
      <p:ext uri="{BB962C8B-B14F-4D97-AF65-F5344CB8AC3E}">
        <p14:creationId xmlns:p14="http://schemas.microsoft.com/office/powerpoint/2010/main" val="304536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63F90-7EE8-1CFD-4830-239F66507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7E6978-3BEB-3CE2-9A53-DED0B2E4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11F92-3F3A-CE90-9DAD-11C6A72C51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2D43D-9018-7E88-54DC-139B5C69B57F}"/>
              </a:ext>
            </a:extLst>
          </p:cNvPr>
          <p:cNvSpPr>
            <a:spLocks noGrp="1"/>
          </p:cNvSpPr>
          <p:nvPr>
            <p:ph type="dt" sz="half" idx="10"/>
          </p:nvPr>
        </p:nvSpPr>
        <p:spPr/>
        <p:txBody>
          <a:bodyPr/>
          <a:lstStyle/>
          <a:p>
            <a:fld id="{08B02318-09D8-4E54-8D7E-014199C9C5B5}" type="datetimeFigureOut">
              <a:rPr lang="en-US" smtClean="0"/>
              <a:t>8/5/2024</a:t>
            </a:fld>
            <a:endParaRPr lang="en-US"/>
          </a:p>
        </p:txBody>
      </p:sp>
      <p:sp>
        <p:nvSpPr>
          <p:cNvPr id="6" name="Footer Placeholder 5">
            <a:extLst>
              <a:ext uri="{FF2B5EF4-FFF2-40B4-BE49-F238E27FC236}">
                <a16:creationId xmlns:a16="http://schemas.microsoft.com/office/drawing/2014/main" id="{C1A61377-0AD4-C7BD-4D53-5C0BFE9B50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10DBCE-F705-1416-8430-867297D2EC27}"/>
              </a:ext>
            </a:extLst>
          </p:cNvPr>
          <p:cNvSpPr>
            <a:spLocks noGrp="1"/>
          </p:cNvSpPr>
          <p:nvPr>
            <p:ph type="sldNum" sz="quarter" idx="12"/>
          </p:nvPr>
        </p:nvSpPr>
        <p:spPr/>
        <p:txBody>
          <a:bodyPr/>
          <a:lstStyle/>
          <a:p>
            <a:fld id="{7B72DB26-50CC-4368-8417-BF5B031FB25A}" type="slidenum">
              <a:rPr lang="en-US" smtClean="0"/>
              <a:t>‹#›</a:t>
            </a:fld>
            <a:endParaRPr lang="en-US"/>
          </a:p>
        </p:txBody>
      </p:sp>
    </p:spTree>
    <p:extLst>
      <p:ext uri="{BB962C8B-B14F-4D97-AF65-F5344CB8AC3E}">
        <p14:creationId xmlns:p14="http://schemas.microsoft.com/office/powerpoint/2010/main" val="1642603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C4FD-7757-6F79-D8BE-3B19014C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2BF109-5343-D972-D80D-198E3BCF1B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ACE663-E68C-0196-6646-2BDF3E0005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DB197C-6C40-E8DF-4819-2B04AF3700AF}"/>
              </a:ext>
            </a:extLst>
          </p:cNvPr>
          <p:cNvSpPr>
            <a:spLocks noGrp="1"/>
          </p:cNvSpPr>
          <p:nvPr>
            <p:ph type="dt" sz="half" idx="10"/>
          </p:nvPr>
        </p:nvSpPr>
        <p:spPr/>
        <p:txBody>
          <a:bodyPr/>
          <a:lstStyle/>
          <a:p>
            <a:fld id="{08B02318-09D8-4E54-8D7E-014199C9C5B5}" type="datetimeFigureOut">
              <a:rPr lang="en-US" smtClean="0"/>
              <a:t>8/5/2024</a:t>
            </a:fld>
            <a:endParaRPr lang="en-US"/>
          </a:p>
        </p:txBody>
      </p:sp>
      <p:sp>
        <p:nvSpPr>
          <p:cNvPr id="6" name="Footer Placeholder 5">
            <a:extLst>
              <a:ext uri="{FF2B5EF4-FFF2-40B4-BE49-F238E27FC236}">
                <a16:creationId xmlns:a16="http://schemas.microsoft.com/office/drawing/2014/main" id="{A300DD7C-7A25-3404-23A7-397DEA5338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87F2C7-45EF-B9DE-8215-EA1DAC12C5AB}"/>
              </a:ext>
            </a:extLst>
          </p:cNvPr>
          <p:cNvSpPr>
            <a:spLocks noGrp="1"/>
          </p:cNvSpPr>
          <p:nvPr>
            <p:ph type="sldNum" sz="quarter" idx="12"/>
          </p:nvPr>
        </p:nvSpPr>
        <p:spPr/>
        <p:txBody>
          <a:bodyPr/>
          <a:lstStyle/>
          <a:p>
            <a:fld id="{7B72DB26-50CC-4368-8417-BF5B031FB25A}" type="slidenum">
              <a:rPr lang="en-US" smtClean="0"/>
              <a:t>‹#›</a:t>
            </a:fld>
            <a:endParaRPr lang="en-US"/>
          </a:p>
        </p:txBody>
      </p:sp>
    </p:spTree>
    <p:extLst>
      <p:ext uri="{BB962C8B-B14F-4D97-AF65-F5344CB8AC3E}">
        <p14:creationId xmlns:p14="http://schemas.microsoft.com/office/powerpoint/2010/main" val="2990511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673BA9-F43A-9D4B-EFA2-DCCF33DA8C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955495-068F-CAE1-4F41-42BEBE5D52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07068C-FF45-6535-7C38-E7CC55E760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02318-09D8-4E54-8D7E-014199C9C5B5}" type="datetimeFigureOut">
              <a:rPr lang="en-US" smtClean="0"/>
              <a:t>8/5/2024</a:t>
            </a:fld>
            <a:endParaRPr lang="en-US"/>
          </a:p>
        </p:txBody>
      </p:sp>
      <p:sp>
        <p:nvSpPr>
          <p:cNvPr id="5" name="Footer Placeholder 4">
            <a:extLst>
              <a:ext uri="{FF2B5EF4-FFF2-40B4-BE49-F238E27FC236}">
                <a16:creationId xmlns:a16="http://schemas.microsoft.com/office/drawing/2014/main" id="{62C0C7CE-ABB8-5973-5627-44A05339AA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878914-0784-B910-73CE-A940CE76E5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72DB26-50CC-4368-8417-BF5B031FB25A}" type="slidenum">
              <a:rPr lang="en-US" smtClean="0"/>
              <a:t>‹#›</a:t>
            </a:fld>
            <a:endParaRPr lang="en-US"/>
          </a:p>
        </p:txBody>
      </p:sp>
    </p:spTree>
    <p:extLst>
      <p:ext uri="{BB962C8B-B14F-4D97-AF65-F5344CB8AC3E}">
        <p14:creationId xmlns:p14="http://schemas.microsoft.com/office/powerpoint/2010/main" val="2790195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up of a brown eye&#10;&#10;Description automatically generated">
            <a:extLst>
              <a:ext uri="{FF2B5EF4-FFF2-40B4-BE49-F238E27FC236}">
                <a16:creationId xmlns:a16="http://schemas.microsoft.com/office/drawing/2014/main" id="{6CCB76B4-0968-1754-7041-4A5B94E5CA04}"/>
              </a:ext>
            </a:extLst>
          </p:cNvPr>
          <p:cNvPicPr>
            <a:picLocks noChangeAspect="1"/>
          </p:cNvPicPr>
          <p:nvPr/>
        </p:nvPicPr>
        <p:blipFill rotWithShape="1">
          <a:blip r:embed="rId2"/>
          <a:srcRect t="2273" r="13818" b="6818"/>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DFCD16-B1A5-B3D3-8BD7-2E2A58296B9F}"/>
              </a:ext>
            </a:extLst>
          </p:cNvPr>
          <p:cNvSpPr>
            <a:spLocks noGrp="1"/>
          </p:cNvSpPr>
          <p:nvPr>
            <p:ph type="ctrTitle"/>
          </p:nvPr>
        </p:nvSpPr>
        <p:spPr>
          <a:xfrm>
            <a:off x="477980" y="1122363"/>
            <a:ext cx="5491895" cy="3204134"/>
          </a:xfrm>
        </p:spPr>
        <p:txBody>
          <a:bodyPr anchor="b">
            <a:normAutofit/>
          </a:bodyPr>
          <a:lstStyle/>
          <a:p>
            <a:r>
              <a:rPr lang="en-US" sz="4800" dirty="0"/>
              <a:t>CẤP CỨU MẮT </a:t>
            </a:r>
            <a:br>
              <a:rPr lang="en-US" sz="4800" dirty="0"/>
            </a:br>
            <a:r>
              <a:rPr lang="en-US" sz="4800" dirty="0"/>
              <a:t>TRONG HỌC ĐƯỜNG</a:t>
            </a:r>
          </a:p>
        </p:txBody>
      </p:sp>
      <p:sp>
        <p:nvSpPr>
          <p:cNvPr id="3" name="Subtitle 2">
            <a:extLst>
              <a:ext uri="{FF2B5EF4-FFF2-40B4-BE49-F238E27FC236}">
                <a16:creationId xmlns:a16="http://schemas.microsoft.com/office/drawing/2014/main" id="{75C7BDD1-EEEA-3A7A-A855-482553162022}"/>
              </a:ext>
            </a:extLst>
          </p:cNvPr>
          <p:cNvSpPr>
            <a:spLocks noGrp="1"/>
          </p:cNvSpPr>
          <p:nvPr>
            <p:ph type="subTitle" idx="1"/>
          </p:nvPr>
        </p:nvSpPr>
        <p:spPr>
          <a:xfrm>
            <a:off x="477980" y="4872922"/>
            <a:ext cx="4023359" cy="1208141"/>
          </a:xfrm>
        </p:spPr>
        <p:txBody>
          <a:bodyPr>
            <a:normAutofit/>
          </a:bodyPr>
          <a:lstStyle/>
          <a:p>
            <a:r>
              <a:rPr lang="en-US" sz="2000" dirty="0" err="1"/>
              <a:t>ThS.BS.Đào</a:t>
            </a:r>
            <a:r>
              <a:rPr lang="en-US" sz="2000" dirty="0"/>
              <a:t> </a:t>
            </a:r>
            <a:r>
              <a:rPr lang="en-US" sz="2000" dirty="0" err="1"/>
              <a:t>Ngọc</a:t>
            </a:r>
            <a:r>
              <a:rPr lang="en-US" sz="2000" dirty="0"/>
              <a:t> Mai</a:t>
            </a:r>
          </a:p>
          <a:p>
            <a:r>
              <a:rPr lang="en-US" sz="2000" dirty="0" err="1"/>
              <a:t>Bệnh</a:t>
            </a:r>
            <a:r>
              <a:rPr lang="en-US" sz="2000" dirty="0"/>
              <a:t> </a:t>
            </a:r>
            <a:r>
              <a:rPr lang="en-US" sz="2000" dirty="0" err="1"/>
              <a:t>viện</a:t>
            </a:r>
            <a:r>
              <a:rPr lang="en-US" sz="2000" dirty="0"/>
              <a:t> </a:t>
            </a:r>
            <a:r>
              <a:rPr lang="en-US" sz="2000" dirty="0" err="1"/>
              <a:t>Mắt</a:t>
            </a:r>
            <a:r>
              <a:rPr lang="en-US" sz="2000" dirty="0"/>
              <a:t> Hà </a:t>
            </a:r>
            <a:r>
              <a:rPr lang="en-US" sz="2000" dirty="0" err="1"/>
              <a:t>Nội</a:t>
            </a:r>
            <a:endParaRPr lang="en-US" sz="2000"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103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223A438-AE70-73A9-0432-E5A3683DAFD0}"/>
              </a:ext>
            </a:extLst>
          </p:cNvPr>
          <p:cNvSpPr>
            <a:spLocks noGrp="1"/>
          </p:cNvSpPr>
          <p:nvPr>
            <p:ph type="title"/>
          </p:nvPr>
        </p:nvSpPr>
        <p:spPr>
          <a:xfrm>
            <a:off x="838200" y="365125"/>
            <a:ext cx="10515600" cy="1325563"/>
          </a:xfrm>
        </p:spPr>
        <p:txBody>
          <a:bodyPr>
            <a:normAutofit/>
          </a:bodyPr>
          <a:lstStyle/>
          <a:p>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6933B40-6AF9-0A71-47BC-B69575A34EF5}"/>
              </a:ext>
            </a:extLst>
          </p:cNvPr>
          <p:cNvSpPr>
            <a:spLocks noGrp="1"/>
          </p:cNvSpPr>
          <p:nvPr>
            <p:ph idx="1"/>
          </p:nvPr>
        </p:nvSpPr>
        <p:spPr>
          <a:xfrm>
            <a:off x="838200" y="1825625"/>
            <a:ext cx="10515600" cy="4351338"/>
          </a:xfrm>
        </p:spPr>
        <p:txBody>
          <a:bodyPr>
            <a:normAutofit/>
          </a:bodyPr>
          <a:lstStyle/>
          <a:p>
            <a:r>
              <a:rPr lang="vi-VN" b="0" i="0">
                <a:effectLst/>
                <a:latin typeface="Helvetica" panose="020B0604020202020204" pitchFamily="34" charset="0"/>
              </a:rPr>
              <a:t>Tác dụng của rửa mắt là ngăn không cho tác nhân gây bỏng lưu lại bề mặt nhãn cầu và xâm nhập vào các tổ chức bên trong mắt.</a:t>
            </a:r>
            <a:endParaRPr lang="en-US" b="0" i="0">
              <a:effectLst/>
              <a:latin typeface="Helvetica" panose="020B0604020202020204" pitchFamily="34" charset="0"/>
            </a:endParaRPr>
          </a:p>
          <a:p>
            <a:endParaRPr lang="en-US">
              <a:latin typeface="Helvetica" panose="020B0604020202020204" pitchFamily="34" charset="0"/>
            </a:endParaRPr>
          </a:p>
          <a:p>
            <a:r>
              <a:rPr lang="en-US" b="0" i="0" err="1">
                <a:effectLst/>
                <a:latin typeface="Helvetica" panose="020B0604020202020204" pitchFamily="34" charset="0"/>
              </a:rPr>
              <a:t>Làm</a:t>
            </a:r>
            <a:r>
              <a:rPr lang="en-US" b="0" i="0">
                <a:effectLst/>
                <a:latin typeface="Helvetica" panose="020B0604020202020204" pitchFamily="34" charset="0"/>
              </a:rPr>
              <a:t> </a:t>
            </a:r>
            <a:r>
              <a:rPr lang="en-US" b="0" i="0" err="1">
                <a:effectLst/>
                <a:latin typeface="Helvetica" panose="020B0604020202020204" pitchFamily="34" charset="0"/>
              </a:rPr>
              <a:t>giảm</a:t>
            </a:r>
            <a:r>
              <a:rPr lang="en-US" b="0" i="0">
                <a:effectLst/>
                <a:latin typeface="Helvetica" panose="020B0604020202020204" pitchFamily="34" charset="0"/>
              </a:rPr>
              <a:t> </a:t>
            </a:r>
            <a:r>
              <a:rPr lang="en-US" b="0" i="0" err="1">
                <a:effectLst/>
                <a:latin typeface="Helvetica" panose="020B0604020202020204" pitchFamily="34" charset="0"/>
              </a:rPr>
              <a:t>nồng</a:t>
            </a:r>
            <a:r>
              <a:rPr lang="en-US" b="0" i="0">
                <a:effectLst/>
                <a:latin typeface="Helvetica" panose="020B0604020202020204" pitchFamily="34" charset="0"/>
              </a:rPr>
              <a:t> </a:t>
            </a:r>
            <a:r>
              <a:rPr lang="en-US" b="0" i="0" err="1">
                <a:effectLst/>
                <a:latin typeface="Helvetica" panose="020B0604020202020204" pitchFamily="34" charset="0"/>
              </a:rPr>
              <a:t>độ</a:t>
            </a:r>
            <a:r>
              <a:rPr lang="en-US" b="0" i="0">
                <a:effectLst/>
                <a:latin typeface="Helvetica" panose="020B0604020202020204" pitchFamily="34" charset="0"/>
              </a:rPr>
              <a:t> </a:t>
            </a:r>
            <a:r>
              <a:rPr lang="en-US" b="0" i="0" err="1">
                <a:effectLst/>
                <a:latin typeface="Helvetica" panose="020B0604020202020204" pitchFamily="34" charset="0"/>
              </a:rPr>
              <a:t>của</a:t>
            </a:r>
            <a:r>
              <a:rPr lang="en-US" b="0" i="0">
                <a:effectLst/>
                <a:latin typeface="Helvetica" panose="020B0604020202020204" pitchFamily="34" charset="0"/>
              </a:rPr>
              <a:t> </a:t>
            </a:r>
            <a:r>
              <a:rPr lang="en-US" b="0" i="0" err="1">
                <a:effectLst/>
                <a:latin typeface="Helvetica" panose="020B0604020202020204" pitchFamily="34" charset="0"/>
              </a:rPr>
              <a:t>chất</a:t>
            </a:r>
            <a:r>
              <a:rPr lang="en-US" b="0" i="0">
                <a:effectLst/>
                <a:latin typeface="Helvetica" panose="020B0604020202020204" pitchFamily="34" charset="0"/>
              </a:rPr>
              <a:t> </a:t>
            </a:r>
            <a:r>
              <a:rPr lang="en-US" b="0" i="0" err="1">
                <a:effectLst/>
                <a:latin typeface="Helvetica" panose="020B0604020202020204" pitchFamily="34" charset="0"/>
              </a:rPr>
              <a:t>gây</a:t>
            </a:r>
            <a:r>
              <a:rPr lang="en-US" b="0" i="0">
                <a:effectLst/>
                <a:latin typeface="Helvetica" panose="020B0604020202020204" pitchFamily="34" charset="0"/>
              </a:rPr>
              <a:t> </a:t>
            </a:r>
            <a:r>
              <a:rPr lang="en-US" b="0" i="0" err="1">
                <a:effectLst/>
                <a:latin typeface="Helvetica" panose="020B0604020202020204" pitchFamily="34" charset="0"/>
              </a:rPr>
              <a:t>bỏng</a:t>
            </a:r>
            <a:r>
              <a:rPr lang="en-US" b="0" i="0">
                <a:effectLst/>
                <a:latin typeface="Helvetica" panose="020B0604020202020204" pitchFamily="34" charset="0"/>
              </a:rPr>
              <a:t>.</a:t>
            </a:r>
          </a:p>
          <a:p>
            <a:endParaRPr lang="en-US" dirty="0"/>
          </a:p>
        </p:txBody>
      </p:sp>
    </p:spTree>
    <p:extLst>
      <p:ext uri="{BB962C8B-B14F-4D97-AF65-F5344CB8AC3E}">
        <p14:creationId xmlns:p14="http://schemas.microsoft.com/office/powerpoint/2010/main" val="2726438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80B90A-EC1C-79FD-7848-845A1E4CAD48}"/>
              </a:ext>
            </a:extLst>
          </p:cNvPr>
          <p:cNvSpPr>
            <a:spLocks noGrp="1"/>
          </p:cNvSpPr>
          <p:nvPr>
            <p:ph type="title"/>
          </p:nvPr>
        </p:nvSpPr>
        <p:spPr>
          <a:xfrm>
            <a:off x="572493" y="238539"/>
            <a:ext cx="11018520" cy="1434415"/>
          </a:xfrm>
        </p:spPr>
        <p:txBody>
          <a:bodyPr anchor="b">
            <a:normAutofit/>
          </a:bodyPr>
          <a:lstStyle/>
          <a:p>
            <a:r>
              <a:rPr lang="en-US" sz="4600" b="0" i="0">
                <a:effectLst/>
                <a:latin typeface="Helvetica" panose="020B0604020202020204" pitchFamily="34" charset="0"/>
              </a:rPr>
              <a:t>Cách rửa mắt khi bị bỏng</a:t>
            </a:r>
            <a:br>
              <a:rPr lang="en-US" sz="4600" b="0" i="0">
                <a:effectLst/>
                <a:latin typeface="Helvetica" panose="020B0604020202020204" pitchFamily="34" charset="0"/>
              </a:rPr>
            </a:br>
            <a:endParaRPr lang="en-US" sz="460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6AD50A-548C-7429-E57D-C6D64ADA287C}"/>
              </a:ext>
            </a:extLst>
          </p:cNvPr>
          <p:cNvSpPr>
            <a:spLocks noGrp="1"/>
          </p:cNvSpPr>
          <p:nvPr>
            <p:ph idx="1"/>
          </p:nvPr>
        </p:nvSpPr>
        <p:spPr>
          <a:xfrm>
            <a:off x="572493" y="2071316"/>
            <a:ext cx="6713552" cy="4119172"/>
          </a:xfrm>
        </p:spPr>
        <p:txBody>
          <a:bodyPr anchor="t">
            <a:normAutofit/>
          </a:bodyPr>
          <a:lstStyle/>
          <a:p>
            <a:pPr>
              <a:buFont typeface="Arial" panose="020B0604020202020204" pitchFamily="34" charset="0"/>
              <a:buChar char="•"/>
            </a:pPr>
            <a:r>
              <a:rPr lang="vi-VN" sz="2200" b="0" i="0" dirty="0">
                <a:effectLst/>
                <a:latin typeface="Helvetica" panose="020B0604020202020204" pitchFamily="34" charset="0"/>
              </a:rPr>
              <a:t>Bệnh nhân có thể tự rửa mắt bằng cách ngâm mặt - mắt ngập xuống nước và liên tục chớp mắt nhiều lần trong nước để nước rửa được toàn bộ bề mặt mắt.</a:t>
            </a:r>
          </a:p>
          <a:p>
            <a:pPr>
              <a:buFont typeface="Arial" panose="020B0604020202020204" pitchFamily="34" charset="0"/>
              <a:buChar char="•"/>
            </a:pPr>
            <a:r>
              <a:rPr lang="vi-VN" sz="2200" b="0" i="0" dirty="0">
                <a:effectLst/>
                <a:latin typeface="Helvetica" panose="020B0604020202020204" pitchFamily="34" charset="0"/>
              </a:rPr>
              <a:t>Bên cạnh đó, những người xung quanh vẫn có thể rửa mắt giúp bệnh nhân bằng cách dùng vòi nước, xô, chậu... và đổ nước vào trong mắt với tư thế cho bệnh nhân nằm ngửa mở mắt, nếu không mở mắt được thì nhờ người khác vạch mi giúp.</a:t>
            </a:r>
          </a:p>
          <a:p>
            <a:pPr>
              <a:buFont typeface="Arial" panose="020B0604020202020204" pitchFamily="34" charset="0"/>
              <a:buChar char="•"/>
            </a:pPr>
            <a:r>
              <a:rPr lang="vi-VN" sz="2200" b="0" i="0" dirty="0">
                <a:effectLst/>
                <a:latin typeface="Helvetica" panose="020B0604020202020204" pitchFamily="34" charset="0"/>
              </a:rPr>
              <a:t>Chú ý khi rửa mắt là lượng nước rửa ít nhất phải vài lít và thời gian rửa 15 phút. </a:t>
            </a:r>
            <a:endParaRPr lang="en-US" sz="2200" dirty="0"/>
          </a:p>
        </p:txBody>
      </p:sp>
      <p:pic>
        <p:nvPicPr>
          <p:cNvPr id="4" name="Picture 3">
            <a:extLst>
              <a:ext uri="{FF2B5EF4-FFF2-40B4-BE49-F238E27FC236}">
                <a16:creationId xmlns:a16="http://schemas.microsoft.com/office/drawing/2014/main" id="{9A95459C-526F-7F3D-7F7D-1D3D78CB0A9A}"/>
              </a:ext>
            </a:extLst>
          </p:cNvPr>
          <p:cNvPicPr>
            <a:picLocks noChangeAspect="1"/>
          </p:cNvPicPr>
          <p:nvPr/>
        </p:nvPicPr>
        <p:blipFill rotWithShape="1">
          <a:blip r:embed="rId2"/>
          <a:srcRect l="20019" r="30916"/>
          <a:stretch/>
        </p:blipFill>
        <p:spPr>
          <a:xfrm>
            <a:off x="7675658" y="2093976"/>
            <a:ext cx="3941064" cy="4096512"/>
          </a:xfrm>
          <a:prstGeom prst="rect">
            <a:avLst/>
          </a:prstGeom>
        </p:spPr>
      </p:pic>
    </p:spTree>
    <p:extLst>
      <p:ext uri="{BB962C8B-B14F-4D97-AF65-F5344CB8AC3E}">
        <p14:creationId xmlns:p14="http://schemas.microsoft.com/office/powerpoint/2010/main" val="3642140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5E9412-70B0-6661-120A-F251769EA054}"/>
              </a:ext>
            </a:extLst>
          </p:cNvPr>
          <p:cNvSpPr>
            <a:spLocks noGrp="1"/>
          </p:cNvSpPr>
          <p:nvPr>
            <p:ph type="title"/>
          </p:nvPr>
        </p:nvSpPr>
        <p:spPr>
          <a:xfrm>
            <a:off x="572493" y="238539"/>
            <a:ext cx="11018520" cy="1434415"/>
          </a:xfrm>
        </p:spPr>
        <p:txBody>
          <a:bodyPr anchor="b">
            <a:normAutofit/>
          </a:bodyPr>
          <a:lstStyle/>
          <a:p>
            <a:pPr algn="ctr"/>
            <a:r>
              <a:rPr lang="en-US" sz="5400" dirty="0" err="1"/>
              <a:t>Xử</a:t>
            </a:r>
            <a:r>
              <a:rPr lang="en-US" sz="5400" dirty="0"/>
              <a:t> </a:t>
            </a:r>
            <a:r>
              <a:rPr lang="en-US" sz="5400" dirty="0" err="1"/>
              <a:t>trí</a:t>
            </a:r>
            <a:r>
              <a:rPr lang="en-US" sz="5400" dirty="0"/>
              <a:t> </a:t>
            </a:r>
            <a:r>
              <a:rPr lang="en-US" sz="5400" dirty="0" err="1"/>
              <a:t>bỏng</a:t>
            </a:r>
            <a:r>
              <a:rPr lang="en-US" sz="5400" dirty="0"/>
              <a:t> </a:t>
            </a:r>
            <a:r>
              <a:rPr lang="en-US" sz="5400" dirty="0" err="1"/>
              <a:t>mắt</a:t>
            </a:r>
            <a:r>
              <a:rPr lang="en-US" sz="5400" dirty="0"/>
              <a:t> </a:t>
            </a:r>
          </a:p>
        </p:txBody>
      </p:sp>
      <p:sp>
        <p:nvSpPr>
          <p:cNvPr id="3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4D1E341-CA9A-855C-5F60-1E4E0380118A}"/>
              </a:ext>
            </a:extLst>
          </p:cNvPr>
          <p:cNvGraphicFramePr>
            <a:graphicFrameLocks noGrp="1"/>
          </p:cNvGraphicFramePr>
          <p:nvPr>
            <p:ph idx="1"/>
            <p:extLst>
              <p:ext uri="{D42A27DB-BD31-4B8C-83A1-F6EECF244321}">
                <p14:modId xmlns:p14="http://schemas.microsoft.com/office/powerpoint/2010/main" val="1837071832"/>
              </p:ext>
            </p:extLst>
          </p:nvPr>
        </p:nvGraphicFramePr>
        <p:xfrm>
          <a:off x="2007476" y="1888919"/>
          <a:ext cx="7814441" cy="4314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7746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FEEB77-633B-823A-C907-30FFFEA345C0}"/>
              </a:ext>
            </a:extLst>
          </p:cNvPr>
          <p:cNvSpPr>
            <a:spLocks noGrp="1"/>
          </p:cNvSpPr>
          <p:nvPr>
            <p:ph type="title"/>
          </p:nvPr>
        </p:nvSpPr>
        <p:spPr>
          <a:xfrm>
            <a:off x="572493" y="238539"/>
            <a:ext cx="11018520" cy="1434415"/>
          </a:xfrm>
        </p:spPr>
        <p:txBody>
          <a:bodyPr anchor="b">
            <a:normAutofit/>
          </a:bodyPr>
          <a:lstStyle/>
          <a:p>
            <a:r>
              <a:rPr lang="en-US" sz="5400"/>
              <a:t>Chấn thương đụng dập nhãn cầu</a:t>
            </a: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A8DBBB-F1A9-E69B-C6C6-B9EEE9AC0383}"/>
              </a:ext>
            </a:extLst>
          </p:cNvPr>
          <p:cNvSpPr>
            <a:spLocks noGrp="1"/>
          </p:cNvSpPr>
          <p:nvPr>
            <p:ph idx="1"/>
          </p:nvPr>
        </p:nvSpPr>
        <p:spPr>
          <a:xfrm>
            <a:off x="572493" y="2071316"/>
            <a:ext cx="6713552" cy="4119172"/>
          </a:xfrm>
        </p:spPr>
        <p:txBody>
          <a:bodyPr anchor="t">
            <a:normAutofit/>
          </a:bodyPr>
          <a:lstStyle/>
          <a:p>
            <a:r>
              <a:rPr lang="vi-VN" sz="2200" b="0" i="0">
                <a:effectLst/>
                <a:latin typeface="Arial" panose="020B0604020202020204" pitchFamily="34" charset="0"/>
              </a:rPr>
              <a:t>Chấn thương đụng dập nhãn cầu là tổn thương nghiêm trọng và nguy hiểm tại mắt</a:t>
            </a:r>
            <a:r>
              <a:rPr lang="en-US" sz="2200" b="0" i="0">
                <a:effectLst/>
                <a:latin typeface="Arial" panose="020B0604020202020204" pitchFamily="34" charset="0"/>
              </a:rPr>
              <a:t>,</a:t>
            </a:r>
            <a:r>
              <a:rPr lang="vi-VN" sz="2200" b="0" i="0">
                <a:effectLst/>
                <a:latin typeface="Arial" panose="020B0604020202020204" pitchFamily="34" charset="0"/>
              </a:rPr>
              <a:t> thư</a:t>
            </a:r>
            <a:r>
              <a:rPr lang="en-US" sz="2200" b="0" i="0">
                <a:effectLst/>
                <a:latin typeface="Arial" panose="020B0604020202020204" pitchFamily="34" charset="0"/>
              </a:rPr>
              <a:t>ờ</a:t>
            </a:r>
            <a:r>
              <a:rPr lang="vi-VN" sz="2200" b="0" i="0">
                <a:effectLst/>
                <a:latin typeface="Arial" panose="020B0604020202020204" pitchFamily="34" charset="0"/>
              </a:rPr>
              <a:t>ng do một tác động ngoại lực gây sức ép mạnh và đột ngột vào mắt</a:t>
            </a:r>
            <a:r>
              <a:rPr lang="en-US" sz="2200" b="0" i="0">
                <a:effectLst/>
                <a:latin typeface="Arial" panose="020B0604020202020204" pitchFamily="34" charset="0"/>
              </a:rPr>
              <a:t> </a:t>
            </a:r>
            <a:r>
              <a:rPr lang="en-US" sz="2200" b="0" i="0">
                <a:effectLst/>
                <a:latin typeface="Arial" panose="020B0604020202020204" pitchFamily="34" charset="0"/>
                <a:sym typeface="Wingdings" panose="05000000000000000000" pitchFamily="2" charset="2"/>
              </a:rPr>
              <a:t></a:t>
            </a:r>
            <a:r>
              <a:rPr lang="vi-VN" sz="2200" b="0" i="0">
                <a:effectLst/>
                <a:latin typeface="Arial" panose="020B0604020202020204" pitchFamily="34" charset="0"/>
              </a:rPr>
              <a:t> ảnh hưởng tới toàn bộ cấu trúc nội nhãn. </a:t>
            </a:r>
            <a:endParaRPr lang="en-US" sz="2200" b="0" i="0">
              <a:effectLst/>
              <a:latin typeface="Arial" panose="020B0604020202020204" pitchFamily="34" charset="0"/>
            </a:endParaRPr>
          </a:p>
          <a:p>
            <a:r>
              <a:rPr lang="vi-VN" sz="2200" b="0" i="0">
                <a:effectLst/>
                <a:latin typeface="Arial" panose="020B0604020202020204" pitchFamily="34" charset="0"/>
              </a:rPr>
              <a:t>Các bộ phận trong mắt đều sẽ bị tác động chèn, ép , rung động, dịch chuyển, vỡ rách... tùy vào mức độ chấn thương từ nhẹ đến nặng có thể gây mù lòa vĩnh viễn nếu không được xử lý kịp thời.</a:t>
            </a:r>
            <a:endParaRPr lang="en-US" sz="2200"/>
          </a:p>
        </p:txBody>
      </p:sp>
      <p:pic>
        <p:nvPicPr>
          <p:cNvPr id="4" name="Picture 3">
            <a:extLst>
              <a:ext uri="{FF2B5EF4-FFF2-40B4-BE49-F238E27FC236}">
                <a16:creationId xmlns:a16="http://schemas.microsoft.com/office/drawing/2014/main" id="{1E2F3271-2647-3DE6-7EC2-14719AD6C3A4}"/>
              </a:ext>
            </a:extLst>
          </p:cNvPr>
          <p:cNvPicPr>
            <a:picLocks noChangeAspect="1"/>
          </p:cNvPicPr>
          <p:nvPr/>
        </p:nvPicPr>
        <p:blipFill rotWithShape="1">
          <a:blip r:embed="rId2"/>
          <a:srcRect r="161" b="3"/>
          <a:stretch/>
        </p:blipFill>
        <p:spPr>
          <a:xfrm>
            <a:off x="7675658" y="2093976"/>
            <a:ext cx="3941064" cy="4096512"/>
          </a:xfrm>
          <a:prstGeom prst="rect">
            <a:avLst/>
          </a:prstGeom>
        </p:spPr>
      </p:pic>
    </p:spTree>
    <p:extLst>
      <p:ext uri="{BB962C8B-B14F-4D97-AF65-F5344CB8AC3E}">
        <p14:creationId xmlns:p14="http://schemas.microsoft.com/office/powerpoint/2010/main" val="1605845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B94E-9BBC-B64A-FAD4-4F102B27FF4B}"/>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CE35EED8-E7C4-5284-3030-C89CEFED1096}"/>
              </a:ext>
            </a:extLst>
          </p:cNvPr>
          <p:cNvPicPr>
            <a:picLocks noChangeAspect="1"/>
          </p:cNvPicPr>
          <p:nvPr/>
        </p:nvPicPr>
        <p:blipFill>
          <a:blip r:embed="rId2"/>
          <a:stretch>
            <a:fillRect/>
          </a:stretch>
        </p:blipFill>
        <p:spPr>
          <a:xfrm>
            <a:off x="7633448" y="4025152"/>
            <a:ext cx="4419600" cy="2578100"/>
          </a:xfrm>
          <a:prstGeom prst="rect">
            <a:avLst/>
          </a:prstGeom>
        </p:spPr>
      </p:pic>
      <p:pic>
        <p:nvPicPr>
          <p:cNvPr id="8" name="Picture 7">
            <a:extLst>
              <a:ext uri="{FF2B5EF4-FFF2-40B4-BE49-F238E27FC236}">
                <a16:creationId xmlns:a16="http://schemas.microsoft.com/office/drawing/2014/main" id="{791CA65D-3715-2C1C-B79B-C8C47EFF8161}"/>
              </a:ext>
            </a:extLst>
          </p:cNvPr>
          <p:cNvPicPr>
            <a:picLocks noChangeAspect="1"/>
          </p:cNvPicPr>
          <p:nvPr/>
        </p:nvPicPr>
        <p:blipFill>
          <a:blip r:embed="rId3"/>
          <a:stretch>
            <a:fillRect/>
          </a:stretch>
        </p:blipFill>
        <p:spPr>
          <a:xfrm>
            <a:off x="351422" y="365125"/>
            <a:ext cx="4173070" cy="2086535"/>
          </a:xfrm>
          <a:prstGeom prst="rect">
            <a:avLst/>
          </a:prstGeom>
        </p:spPr>
      </p:pic>
      <p:pic>
        <p:nvPicPr>
          <p:cNvPr id="9" name="Picture 8">
            <a:extLst>
              <a:ext uri="{FF2B5EF4-FFF2-40B4-BE49-F238E27FC236}">
                <a16:creationId xmlns:a16="http://schemas.microsoft.com/office/drawing/2014/main" id="{E890E3B3-E0A9-34EB-5E47-0144BD6EEAF4}"/>
              </a:ext>
            </a:extLst>
          </p:cNvPr>
          <p:cNvPicPr>
            <a:picLocks noChangeAspect="1"/>
          </p:cNvPicPr>
          <p:nvPr/>
        </p:nvPicPr>
        <p:blipFill>
          <a:blip r:embed="rId4"/>
          <a:stretch>
            <a:fillRect/>
          </a:stretch>
        </p:blipFill>
        <p:spPr>
          <a:xfrm>
            <a:off x="172338" y="3599771"/>
            <a:ext cx="4554282" cy="3134864"/>
          </a:xfrm>
          <a:prstGeom prst="rect">
            <a:avLst/>
          </a:prstGeom>
        </p:spPr>
      </p:pic>
      <p:pic>
        <p:nvPicPr>
          <p:cNvPr id="4" name="Picture 3">
            <a:extLst>
              <a:ext uri="{FF2B5EF4-FFF2-40B4-BE49-F238E27FC236}">
                <a16:creationId xmlns:a16="http://schemas.microsoft.com/office/drawing/2014/main" id="{51BB28AB-D6D1-4342-D1A2-8C9EEEF19E2B}"/>
              </a:ext>
            </a:extLst>
          </p:cNvPr>
          <p:cNvPicPr>
            <a:picLocks noChangeAspect="1"/>
          </p:cNvPicPr>
          <p:nvPr/>
        </p:nvPicPr>
        <p:blipFill>
          <a:blip r:embed="rId5"/>
          <a:stretch>
            <a:fillRect/>
          </a:stretch>
        </p:blipFill>
        <p:spPr>
          <a:xfrm>
            <a:off x="7091216" y="365125"/>
            <a:ext cx="4749362" cy="2981544"/>
          </a:xfrm>
          <a:prstGeom prst="rect">
            <a:avLst/>
          </a:prstGeom>
        </p:spPr>
      </p:pic>
    </p:spTree>
    <p:extLst>
      <p:ext uri="{BB962C8B-B14F-4D97-AF65-F5344CB8AC3E}">
        <p14:creationId xmlns:p14="http://schemas.microsoft.com/office/powerpoint/2010/main" val="1842095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C3FE2A-DD3C-E4AC-2942-79AB16FCE7BE}"/>
              </a:ext>
            </a:extLst>
          </p:cNvPr>
          <p:cNvSpPr>
            <a:spLocks noGrp="1"/>
          </p:cNvSpPr>
          <p:nvPr>
            <p:ph type="title"/>
          </p:nvPr>
        </p:nvSpPr>
        <p:spPr>
          <a:xfrm>
            <a:off x="572493" y="238539"/>
            <a:ext cx="11018520" cy="1434415"/>
          </a:xfrm>
        </p:spPr>
        <p:txBody>
          <a:bodyPr anchor="b">
            <a:normAutofit/>
          </a:bodyPr>
          <a:lstStyle/>
          <a:p>
            <a:r>
              <a:rPr lang="en-US" sz="5400"/>
              <a:t>Xử trí chấn thương đụng dập</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19B3F3B-558D-B2C6-2753-6E40432FBD7D}"/>
              </a:ext>
            </a:extLst>
          </p:cNvPr>
          <p:cNvSpPr>
            <a:spLocks noGrp="1"/>
          </p:cNvSpPr>
          <p:nvPr>
            <p:ph idx="1"/>
          </p:nvPr>
        </p:nvSpPr>
        <p:spPr>
          <a:xfrm>
            <a:off x="572493" y="2071316"/>
            <a:ext cx="6713552" cy="4119172"/>
          </a:xfrm>
        </p:spPr>
        <p:txBody>
          <a:bodyPr anchor="t">
            <a:normAutofit/>
          </a:bodyPr>
          <a:lstStyle/>
          <a:p>
            <a:pPr>
              <a:buFont typeface="Arial" panose="020B0604020202020204" pitchFamily="34" charset="0"/>
              <a:buChar char="•"/>
            </a:pPr>
            <a:r>
              <a:rPr lang="vi-VN" sz="2000" b="0" i="0" dirty="0">
                <a:effectLst/>
                <a:latin typeface="Arial" panose="020B0604020202020204" pitchFamily="34" charset="0"/>
              </a:rPr>
              <a:t>Nghỉ ngơi, hạn chế vận động, đi lại.</a:t>
            </a:r>
          </a:p>
          <a:p>
            <a:pPr>
              <a:buFont typeface="Arial" panose="020B0604020202020204" pitchFamily="34" charset="0"/>
              <a:buChar char="•"/>
            </a:pPr>
            <a:r>
              <a:rPr lang="vi-VN" sz="2000" b="0" i="0" dirty="0">
                <a:effectLst/>
                <a:latin typeface="Arial" panose="020B0604020202020204" pitchFamily="34" charset="0"/>
              </a:rPr>
              <a:t>Uống thật nhiều nước.</a:t>
            </a:r>
          </a:p>
          <a:p>
            <a:pPr>
              <a:buFont typeface="Arial" panose="020B0604020202020204" pitchFamily="34" charset="0"/>
              <a:buChar char="•"/>
            </a:pPr>
            <a:r>
              <a:rPr lang="vi-VN" sz="2000" b="0" i="0" dirty="0">
                <a:effectLst/>
                <a:latin typeface="Arial" panose="020B0604020202020204" pitchFamily="34" charset="0"/>
              </a:rPr>
              <a:t>Nằm ở tư thế kê cao đầu có thể giúp người bệnh cầm máu trong trường hợp bị xuất huyết.</a:t>
            </a:r>
          </a:p>
          <a:p>
            <a:pPr>
              <a:buFont typeface="Arial" panose="020B0604020202020204" pitchFamily="34" charset="0"/>
              <a:buChar char="•"/>
            </a:pPr>
            <a:r>
              <a:rPr lang="vi-VN" sz="2000" b="0" i="0" dirty="0">
                <a:effectLst/>
                <a:latin typeface="Arial" panose="020B0604020202020204" pitchFamily="34" charset="0"/>
              </a:rPr>
              <a:t>Lấy gạc y tế nhẹ nhàng băng phần mắt bị thương tổn lại. </a:t>
            </a:r>
            <a:endParaRPr lang="en-US" sz="2000" b="0" i="0" dirty="0">
              <a:effectLst/>
              <a:latin typeface="Arial" panose="020B0604020202020204" pitchFamily="34" charset="0"/>
            </a:endParaRPr>
          </a:p>
        </p:txBody>
      </p:sp>
      <p:pic>
        <p:nvPicPr>
          <p:cNvPr id="4" name="Picture 3">
            <a:extLst>
              <a:ext uri="{FF2B5EF4-FFF2-40B4-BE49-F238E27FC236}">
                <a16:creationId xmlns:a16="http://schemas.microsoft.com/office/drawing/2014/main" id="{5FDDD148-BB5A-4CE8-53FB-7B2E129C8EC4}"/>
              </a:ext>
            </a:extLst>
          </p:cNvPr>
          <p:cNvPicPr>
            <a:picLocks noChangeAspect="1"/>
          </p:cNvPicPr>
          <p:nvPr/>
        </p:nvPicPr>
        <p:blipFill rotWithShape="1">
          <a:blip r:embed="rId2"/>
          <a:srcRect l="18131" r="27752" b="-2"/>
          <a:stretch/>
        </p:blipFill>
        <p:spPr>
          <a:xfrm>
            <a:off x="7675658" y="2093976"/>
            <a:ext cx="3941064" cy="4096512"/>
          </a:xfrm>
          <a:prstGeom prst="rect">
            <a:avLst/>
          </a:prstGeom>
        </p:spPr>
      </p:pic>
    </p:spTree>
    <p:extLst>
      <p:ext uri="{BB962C8B-B14F-4D97-AF65-F5344CB8AC3E}">
        <p14:creationId xmlns:p14="http://schemas.microsoft.com/office/powerpoint/2010/main" val="2051046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AFEB71-D5AC-1BAF-3D54-807035D2DC0D}"/>
              </a:ext>
            </a:extLst>
          </p:cNvPr>
          <p:cNvSpPr>
            <a:spLocks noGrp="1"/>
          </p:cNvSpPr>
          <p:nvPr>
            <p:ph type="title"/>
          </p:nvPr>
        </p:nvSpPr>
        <p:spPr>
          <a:xfrm>
            <a:off x="572493" y="238539"/>
            <a:ext cx="11018520" cy="1434415"/>
          </a:xfrm>
        </p:spPr>
        <p:txBody>
          <a:bodyPr anchor="b">
            <a:normAutofit/>
          </a:bodyPr>
          <a:lstStyle/>
          <a:p>
            <a:r>
              <a:rPr lang="en-US" sz="5400"/>
              <a:t>Xử trí chấn thương đụng dập</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CA4027-B206-53A3-6221-CA2809DCEB95}"/>
              </a:ext>
            </a:extLst>
          </p:cNvPr>
          <p:cNvSpPr>
            <a:spLocks noGrp="1"/>
          </p:cNvSpPr>
          <p:nvPr>
            <p:ph idx="1"/>
          </p:nvPr>
        </p:nvSpPr>
        <p:spPr>
          <a:xfrm>
            <a:off x="572493" y="2071316"/>
            <a:ext cx="6713552" cy="4119172"/>
          </a:xfrm>
        </p:spPr>
        <p:txBody>
          <a:bodyPr anchor="t">
            <a:normAutofit/>
          </a:bodyPr>
          <a:lstStyle/>
          <a:p>
            <a:r>
              <a:rPr lang="vi-VN" sz="2200" b="0" i="0">
                <a:effectLst/>
              </a:rPr>
              <a:t>Chườm lạnh cho vùng mắt bị chấn thương để giảm đau và giảm phù n</a:t>
            </a:r>
            <a:r>
              <a:rPr lang="en-US" sz="2200"/>
              <a:t>ề</a:t>
            </a:r>
          </a:p>
          <a:p>
            <a:r>
              <a:rPr lang="en-US" sz="2200" b="0" i="0">
                <a:effectLst/>
              </a:rPr>
              <a:t>K</a:t>
            </a:r>
            <a:r>
              <a:rPr lang="vi-VN" sz="2200" b="0" i="0">
                <a:effectLst/>
              </a:rPr>
              <a:t>hông ấn mạnh lên vùng mắt tổn thương</a:t>
            </a:r>
            <a:endParaRPr lang="en-US" sz="2200" b="0" i="0">
              <a:effectLst/>
            </a:endParaRPr>
          </a:p>
          <a:p>
            <a:r>
              <a:rPr lang="vi-VN" sz="2200" b="0" i="0">
                <a:effectLst/>
              </a:rPr>
              <a:t> Sử dụng túi chườm lạnh hoặc đá bọc trong khăn, chườm trong 15-20 phút và chườm nhắc lại sau 1-2 giờ. </a:t>
            </a:r>
            <a:endParaRPr lang="en-US" sz="2200" b="0" i="0">
              <a:effectLst/>
            </a:endParaRPr>
          </a:p>
          <a:p>
            <a:r>
              <a:rPr lang="en-US" sz="2200">
                <a:latin typeface="Arial" panose="020B0604020202020204" pitchFamily="34" charset="0"/>
              </a:rPr>
              <a:t>N</a:t>
            </a:r>
            <a:r>
              <a:rPr lang="vi-VN" sz="2200" b="0" i="0">
                <a:effectLst/>
                <a:latin typeface="Arial" panose="020B0604020202020204" pitchFamily="34" charset="0"/>
              </a:rPr>
              <a:t>gười bệnh cần nhanh chóng di chuyển đến các cơ s</a:t>
            </a:r>
            <a:r>
              <a:rPr lang="en-US" sz="2200" b="0" i="0">
                <a:effectLst/>
                <a:latin typeface="Arial" panose="020B0604020202020204" pitchFamily="34" charset="0"/>
              </a:rPr>
              <a:t>ở</a:t>
            </a:r>
            <a:r>
              <a:rPr lang="vi-VN" sz="2200" b="0" i="0">
                <a:effectLst/>
                <a:latin typeface="Arial" panose="020B0604020202020204" pitchFamily="34" charset="0"/>
              </a:rPr>
              <a:t> y tế chuyên nhãn khoa gần nhất để được cấp cứu, thăm khám.</a:t>
            </a:r>
            <a:endParaRPr lang="en-US" sz="2200"/>
          </a:p>
          <a:p>
            <a:endParaRPr lang="en-US" sz="2200"/>
          </a:p>
        </p:txBody>
      </p:sp>
      <p:pic>
        <p:nvPicPr>
          <p:cNvPr id="4" name="Picture 3">
            <a:extLst>
              <a:ext uri="{FF2B5EF4-FFF2-40B4-BE49-F238E27FC236}">
                <a16:creationId xmlns:a16="http://schemas.microsoft.com/office/drawing/2014/main" id="{19D60093-7218-1ACC-FFDE-680177B74376}"/>
              </a:ext>
            </a:extLst>
          </p:cNvPr>
          <p:cNvPicPr>
            <a:picLocks noChangeAspect="1"/>
          </p:cNvPicPr>
          <p:nvPr/>
        </p:nvPicPr>
        <p:blipFill>
          <a:blip r:embed="rId2"/>
          <a:srcRect l="26184" r="1661"/>
          <a:stretch/>
        </p:blipFill>
        <p:spPr>
          <a:xfrm>
            <a:off x="7675658" y="2093976"/>
            <a:ext cx="3941064" cy="4096512"/>
          </a:xfrm>
          <a:prstGeom prst="rect">
            <a:avLst/>
          </a:prstGeom>
        </p:spPr>
      </p:pic>
    </p:spTree>
    <p:extLst>
      <p:ext uri="{BB962C8B-B14F-4D97-AF65-F5344CB8AC3E}">
        <p14:creationId xmlns:p14="http://schemas.microsoft.com/office/powerpoint/2010/main" val="1479082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A79FAB-E511-1256-112D-B14286075A58}"/>
              </a:ext>
            </a:extLst>
          </p:cNvPr>
          <p:cNvSpPr>
            <a:spLocks noGrp="1"/>
          </p:cNvSpPr>
          <p:nvPr>
            <p:ph type="title"/>
          </p:nvPr>
        </p:nvSpPr>
        <p:spPr>
          <a:xfrm>
            <a:off x="6739128" y="638089"/>
            <a:ext cx="4818888" cy="1476801"/>
          </a:xfrm>
        </p:spPr>
        <p:txBody>
          <a:bodyPr anchor="b">
            <a:normAutofit/>
          </a:bodyPr>
          <a:lstStyle/>
          <a:p>
            <a:r>
              <a:rPr lang="en-US" sz="5000"/>
              <a:t>Chấn thương xuyên nhãn cầu</a:t>
            </a:r>
          </a:p>
        </p:txBody>
      </p:sp>
      <p:pic>
        <p:nvPicPr>
          <p:cNvPr id="4" name="Picture 3">
            <a:extLst>
              <a:ext uri="{FF2B5EF4-FFF2-40B4-BE49-F238E27FC236}">
                <a16:creationId xmlns:a16="http://schemas.microsoft.com/office/drawing/2014/main" id="{34C26BFE-EFDC-7D18-07A9-F0609510FE7A}"/>
              </a:ext>
            </a:extLst>
          </p:cNvPr>
          <p:cNvPicPr>
            <a:picLocks noChangeAspect="1"/>
          </p:cNvPicPr>
          <p:nvPr/>
        </p:nvPicPr>
        <p:blipFill>
          <a:blip r:embed="rId2"/>
          <a:stretch>
            <a:fillRect/>
          </a:stretch>
        </p:blipFill>
        <p:spPr>
          <a:xfrm>
            <a:off x="630936" y="2064258"/>
            <a:ext cx="5458968" cy="2729484"/>
          </a:xfrm>
          <a:prstGeom prst="rect">
            <a:avLst/>
          </a:prstGeom>
        </p:spPr>
      </p:pic>
      <p:sp>
        <p:nvSpPr>
          <p:cNvPr id="14"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517E5F1-7DBC-84A1-8C35-E6E9BCFB3FC3}"/>
              </a:ext>
            </a:extLst>
          </p:cNvPr>
          <p:cNvSpPr>
            <a:spLocks noGrp="1"/>
          </p:cNvSpPr>
          <p:nvPr>
            <p:ph idx="1"/>
          </p:nvPr>
        </p:nvSpPr>
        <p:spPr>
          <a:xfrm>
            <a:off x="6739128" y="2664886"/>
            <a:ext cx="4818888" cy="3550789"/>
          </a:xfrm>
        </p:spPr>
        <p:txBody>
          <a:bodyPr anchor="t">
            <a:normAutofit/>
          </a:bodyPr>
          <a:lstStyle/>
          <a:p>
            <a:r>
              <a:rPr lang="vi-VN" sz="2200" b="0" i="0">
                <a:effectLst/>
                <a:latin typeface="Calibri" panose="020F0502020204030204" pitchFamily="34" charset="0"/>
                <a:ea typeface="Calibri" panose="020F0502020204030204" pitchFamily="34" charset="0"/>
                <a:cs typeface="Calibri" panose="020F0502020204030204" pitchFamily="34" charset="0"/>
              </a:rPr>
              <a:t>Chấn thương xuyên nhãn cầu chiếm tỉ lệ khoảng 35% 50% tổng số các vết thương ở mắt (nam &gt; nữ).</a:t>
            </a:r>
            <a:endParaRPr lang="vi-VN" sz="2200" b="0" i="0" u="none" strike="noStrike">
              <a:effectLst/>
              <a:latin typeface="Calibri" panose="020F0502020204030204" pitchFamily="34" charset="0"/>
              <a:ea typeface="Calibri" panose="020F0502020204030204" pitchFamily="34" charset="0"/>
              <a:cs typeface="Calibri" panose="020F0502020204030204" pitchFamily="34" charset="0"/>
            </a:endParaRPr>
          </a:p>
          <a:p>
            <a:r>
              <a:rPr lang="vi-VN" sz="2200" b="0" i="0">
                <a:effectLst/>
                <a:latin typeface="Calibri" panose="020F0502020204030204" pitchFamily="34" charset="0"/>
                <a:ea typeface="Calibri" panose="020F0502020204030204" pitchFamily="34" charset="0"/>
                <a:cs typeface="Calibri" panose="020F0502020204030204" pitchFamily="34" charset="0"/>
              </a:rPr>
              <a:t>Chấn thương xuyên nhãn cầu thường do kim loại, vật bắn rơi ra với tốc độ cao, vật sắc nhọn</a:t>
            </a:r>
          </a:p>
          <a:p>
            <a:endParaRPr lang="en-US" sz="2200"/>
          </a:p>
        </p:txBody>
      </p:sp>
    </p:spTree>
    <p:extLst>
      <p:ext uri="{BB962C8B-B14F-4D97-AF65-F5344CB8AC3E}">
        <p14:creationId xmlns:p14="http://schemas.microsoft.com/office/powerpoint/2010/main" val="485632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45C2E3-39D4-0C4D-EDF7-DF63D6953232}"/>
              </a:ext>
            </a:extLst>
          </p:cNvPr>
          <p:cNvSpPr>
            <a:spLocks noGrp="1"/>
          </p:cNvSpPr>
          <p:nvPr>
            <p:ph type="title"/>
          </p:nvPr>
        </p:nvSpPr>
        <p:spPr>
          <a:xfrm>
            <a:off x="572493" y="238539"/>
            <a:ext cx="11018520" cy="1434415"/>
          </a:xfrm>
        </p:spPr>
        <p:txBody>
          <a:bodyPr anchor="b">
            <a:normAutofit/>
          </a:bodyPr>
          <a:lstStyle/>
          <a:p>
            <a:r>
              <a:rPr lang="vi-VN" sz="5400" b="0" i="0">
                <a:effectLst/>
                <a:latin typeface="inter"/>
              </a:rPr>
              <a:t>Xử trí chấn thương mắt</a:t>
            </a:r>
            <a:endParaRPr lang="en-US" sz="540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CC60DE-7E2C-5117-F7A5-979B8F5346F2}"/>
              </a:ext>
            </a:extLst>
          </p:cNvPr>
          <p:cNvSpPr>
            <a:spLocks noGrp="1"/>
          </p:cNvSpPr>
          <p:nvPr>
            <p:ph idx="1"/>
          </p:nvPr>
        </p:nvSpPr>
        <p:spPr>
          <a:xfrm>
            <a:off x="572493" y="2071316"/>
            <a:ext cx="6713552" cy="4119172"/>
          </a:xfrm>
        </p:spPr>
        <p:txBody>
          <a:bodyPr anchor="t">
            <a:normAutofit/>
          </a:bodyPr>
          <a:lstStyle/>
          <a:p>
            <a:pPr fontAlgn="base">
              <a:buFont typeface="Arial" panose="020B0604020202020204" pitchFamily="34" charset="0"/>
              <a:buChar char="•"/>
            </a:pPr>
            <a:r>
              <a:rPr lang="en-US" sz="2200">
                <a:latin typeface="inter"/>
              </a:rPr>
              <a:t>T</a:t>
            </a:r>
            <a:r>
              <a:rPr lang="vi-VN" sz="2200" b="0" i="0">
                <a:effectLst/>
                <a:latin typeface="inter"/>
              </a:rPr>
              <a:t>uyệt đối không sờ, dụi mắt, không băng ép mắt vì có thể gây tổn thương trở lên nghiêm trọng hơn. </a:t>
            </a:r>
            <a:endParaRPr lang="en-US" sz="2200" b="0" i="0">
              <a:effectLst/>
              <a:latin typeface="inter"/>
            </a:endParaRPr>
          </a:p>
          <a:p>
            <a:pPr fontAlgn="base">
              <a:buFont typeface="Arial" panose="020B0604020202020204" pitchFamily="34" charset="0"/>
              <a:buChar char="•"/>
            </a:pPr>
            <a:r>
              <a:rPr lang="vi-VN" sz="2200" b="0" i="0">
                <a:effectLst/>
                <a:latin typeface="inter"/>
              </a:rPr>
              <a:t>Những trường hợp vết thương đâm xuyên: không được rút, loại bỏ dị vật ra khỏi mắt. </a:t>
            </a:r>
            <a:endParaRPr lang="en-US" sz="2200" b="0" i="0">
              <a:effectLst/>
              <a:latin typeface="inter"/>
            </a:endParaRPr>
          </a:p>
          <a:p>
            <a:pPr fontAlgn="base">
              <a:buFont typeface="Arial" panose="020B0604020202020204" pitchFamily="34" charset="0"/>
              <a:buChar char="•"/>
            </a:pPr>
            <a:r>
              <a:rPr lang="vi-VN" sz="2200" b="0" i="0">
                <a:effectLst/>
                <a:latin typeface="inter"/>
              </a:rPr>
              <a:t>Không được tự ý mua, bôi thuốc mỡ hay bất kì loại thuốc nào khác. </a:t>
            </a:r>
            <a:br>
              <a:rPr lang="vi-VN" sz="2200"/>
            </a:br>
            <a:endParaRPr lang="en-US" sz="2200"/>
          </a:p>
        </p:txBody>
      </p:sp>
      <p:pic>
        <p:nvPicPr>
          <p:cNvPr id="4" name="Picture 3">
            <a:extLst>
              <a:ext uri="{FF2B5EF4-FFF2-40B4-BE49-F238E27FC236}">
                <a16:creationId xmlns:a16="http://schemas.microsoft.com/office/drawing/2014/main" id="{5CBAD25C-8BAD-E521-2C11-3D304ED4A0A4}"/>
              </a:ext>
            </a:extLst>
          </p:cNvPr>
          <p:cNvPicPr>
            <a:picLocks noChangeAspect="1"/>
          </p:cNvPicPr>
          <p:nvPr/>
        </p:nvPicPr>
        <p:blipFill>
          <a:blip r:embed="rId2"/>
          <a:srcRect l="158" r="27688"/>
          <a:stretch/>
        </p:blipFill>
        <p:spPr>
          <a:xfrm>
            <a:off x="7675658" y="2093976"/>
            <a:ext cx="3941064" cy="4096512"/>
          </a:xfrm>
          <a:prstGeom prst="rect">
            <a:avLst/>
          </a:prstGeom>
        </p:spPr>
      </p:pic>
    </p:spTree>
    <p:extLst>
      <p:ext uri="{BB962C8B-B14F-4D97-AF65-F5344CB8AC3E}">
        <p14:creationId xmlns:p14="http://schemas.microsoft.com/office/powerpoint/2010/main" val="488419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E45E6-F792-EDCC-5C05-EB9DC614D718}"/>
              </a:ext>
            </a:extLst>
          </p:cNvPr>
          <p:cNvSpPr>
            <a:spLocks noGrp="1"/>
          </p:cNvSpPr>
          <p:nvPr>
            <p:ph type="title"/>
          </p:nvPr>
        </p:nvSpPr>
        <p:spPr/>
        <p:txBody>
          <a:bodyPr/>
          <a:lstStyle/>
          <a:p>
            <a:r>
              <a:rPr lang="en-US" dirty="0" err="1"/>
              <a:t>Xử</a:t>
            </a:r>
            <a:r>
              <a:rPr lang="en-US" dirty="0"/>
              <a:t> </a:t>
            </a:r>
            <a:r>
              <a:rPr lang="en-US" dirty="0" err="1"/>
              <a:t>trí</a:t>
            </a:r>
            <a:r>
              <a:rPr lang="en-US" dirty="0"/>
              <a:t> ban </a:t>
            </a:r>
            <a:r>
              <a:rPr lang="en-US" dirty="0" err="1"/>
              <a:t>đầu</a:t>
            </a:r>
            <a:r>
              <a:rPr lang="en-US" dirty="0"/>
              <a:t> </a:t>
            </a:r>
            <a:r>
              <a:rPr lang="en-US" dirty="0" err="1"/>
              <a:t>chấn</a:t>
            </a:r>
            <a:r>
              <a:rPr lang="en-US" dirty="0"/>
              <a:t> </a:t>
            </a:r>
            <a:r>
              <a:rPr lang="en-US" dirty="0" err="1"/>
              <a:t>thương</a:t>
            </a:r>
            <a:r>
              <a:rPr lang="en-US" dirty="0"/>
              <a:t> </a:t>
            </a:r>
            <a:r>
              <a:rPr lang="en-US" dirty="0" err="1"/>
              <a:t>xuyên</a:t>
            </a:r>
            <a:r>
              <a:rPr lang="en-US" dirty="0"/>
              <a:t> </a:t>
            </a:r>
            <a:r>
              <a:rPr lang="en-US" dirty="0" err="1"/>
              <a:t>nhãn</a:t>
            </a:r>
            <a:r>
              <a:rPr lang="en-US" dirty="0"/>
              <a:t> </a:t>
            </a:r>
            <a:r>
              <a:rPr lang="en-US" dirty="0" err="1"/>
              <a:t>cầu</a:t>
            </a:r>
            <a:endParaRPr lang="en-US" dirty="0"/>
          </a:p>
        </p:txBody>
      </p:sp>
      <p:sp>
        <p:nvSpPr>
          <p:cNvPr id="3" name="Content Placeholder 2">
            <a:extLst>
              <a:ext uri="{FF2B5EF4-FFF2-40B4-BE49-F238E27FC236}">
                <a16:creationId xmlns:a16="http://schemas.microsoft.com/office/drawing/2014/main" id="{037E6DD1-3D7A-1556-89AB-5603038E0B52}"/>
              </a:ext>
            </a:extLst>
          </p:cNvPr>
          <p:cNvSpPr>
            <a:spLocks noGrp="1"/>
          </p:cNvSpPr>
          <p:nvPr>
            <p:ph idx="1"/>
          </p:nvPr>
        </p:nvSpPr>
        <p:spPr/>
        <p:txBody>
          <a:bodyPr/>
          <a:lstStyle/>
          <a:p>
            <a:pPr algn="l" fontAlgn="base"/>
            <a:r>
              <a:rPr lang="en-US" b="0" i="0" dirty="0">
                <a:solidFill>
                  <a:srgbClr val="333333"/>
                </a:solidFill>
                <a:effectLst/>
                <a:latin typeface="inter"/>
              </a:rPr>
              <a:t>Đ</a:t>
            </a:r>
            <a:r>
              <a:rPr lang="vi-VN" b="0" i="0" dirty="0">
                <a:solidFill>
                  <a:srgbClr val="333333"/>
                </a:solidFill>
                <a:effectLst/>
                <a:latin typeface="inter"/>
              </a:rPr>
              <a:t>ặt lên mắt một cái cốc để bảo vệ mắt. Sử dụng băng y tế hoặc khăn sạch quấn nhẹ trùm lên cốc và quanh đầu. Tuyệt đối không băng ép và không đè mạnh lên cốc vì có thể gây chấn thương mắt và chảy máu nhiều hơn.</a:t>
            </a:r>
          </a:p>
          <a:p>
            <a:pPr algn="l" fontAlgn="base"/>
            <a:r>
              <a:rPr lang="en-US" b="0" i="0" dirty="0" err="1">
                <a:solidFill>
                  <a:srgbClr val="333333"/>
                </a:solidFill>
                <a:effectLst/>
                <a:latin typeface="inter"/>
              </a:rPr>
              <a:t>Đưa</a:t>
            </a:r>
            <a:r>
              <a:rPr lang="vi-VN" b="0" i="0" dirty="0">
                <a:solidFill>
                  <a:srgbClr val="333333"/>
                </a:solidFill>
                <a:effectLst/>
                <a:latin typeface="inter"/>
              </a:rPr>
              <a:t> bệnh nhân đến bệnh viện càng sớm càng tốt, và không sử dụng các loại thuốc giảm đau như </a:t>
            </a:r>
            <a:r>
              <a:rPr lang="vi-VN" b="1" i="0" dirty="0">
                <a:solidFill>
                  <a:srgbClr val="333333"/>
                </a:solidFill>
                <a:effectLst/>
                <a:latin typeface="inter"/>
              </a:rPr>
              <a:t>aspirin</a:t>
            </a:r>
            <a:r>
              <a:rPr lang="vi-VN" b="0" i="0" dirty="0">
                <a:solidFill>
                  <a:srgbClr val="333333"/>
                </a:solidFill>
                <a:effectLst/>
                <a:latin typeface="inter"/>
              </a:rPr>
              <a:t> hoặc </a:t>
            </a:r>
            <a:r>
              <a:rPr lang="vi-VN" b="1" i="0" dirty="0">
                <a:solidFill>
                  <a:srgbClr val="333333"/>
                </a:solidFill>
                <a:effectLst/>
                <a:latin typeface="inter"/>
              </a:rPr>
              <a:t>ibuprofen</a:t>
            </a:r>
            <a:r>
              <a:rPr lang="vi-VN" b="0" i="0" dirty="0">
                <a:solidFill>
                  <a:srgbClr val="333333"/>
                </a:solidFill>
                <a:effectLst/>
                <a:latin typeface="inter"/>
              </a:rPr>
              <a:t> vì những loại thuốc này sẽ làm tăng nguy cơ chảy máu.</a:t>
            </a:r>
          </a:p>
          <a:p>
            <a:endParaRPr lang="en-US" dirty="0"/>
          </a:p>
        </p:txBody>
      </p:sp>
    </p:spTree>
    <p:extLst>
      <p:ext uri="{BB962C8B-B14F-4D97-AF65-F5344CB8AC3E}">
        <p14:creationId xmlns:p14="http://schemas.microsoft.com/office/powerpoint/2010/main" val="1666708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BD37A5-70B1-1A25-7B78-3FE5910BFBFF}"/>
              </a:ext>
            </a:extLst>
          </p:cNvPr>
          <p:cNvSpPr>
            <a:spLocks noGrp="1"/>
          </p:cNvSpPr>
          <p:nvPr>
            <p:ph type="title"/>
          </p:nvPr>
        </p:nvSpPr>
        <p:spPr>
          <a:xfrm>
            <a:off x="630936" y="640080"/>
            <a:ext cx="4818888" cy="1481328"/>
          </a:xfrm>
        </p:spPr>
        <p:txBody>
          <a:bodyPr anchor="b">
            <a:normAutofit/>
          </a:bodyPr>
          <a:lstStyle/>
          <a:p>
            <a:br>
              <a:rPr lang="en-US" sz="3000" b="0" i="0">
                <a:effectLst/>
                <a:highlight>
                  <a:srgbClr val="FFFFFF"/>
                </a:highlight>
                <a:latin typeface="Roboto" panose="02000000000000000000" pitchFamily="2" charset="0"/>
              </a:rPr>
            </a:br>
            <a:r>
              <a:rPr lang="vi-VN" sz="3000" b="0" i="0">
                <a:effectLst/>
                <a:highlight>
                  <a:srgbClr val="FFFFFF"/>
                </a:highlight>
                <a:latin typeface="Roboto" panose="02000000000000000000" pitchFamily="2" charset="0"/>
              </a:rPr>
              <a:t>Sơ cứu chấn thương mắt</a:t>
            </a:r>
            <a:br>
              <a:rPr lang="vi-VN" sz="3000" b="0" i="0">
                <a:effectLst/>
                <a:highlight>
                  <a:srgbClr val="FFFFFF"/>
                </a:highlight>
                <a:latin typeface="Roboto" panose="02000000000000000000" pitchFamily="2" charset="0"/>
              </a:rPr>
            </a:br>
            <a:endParaRPr lang="en-US" sz="3000"/>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01599F-5939-023F-7221-B24AD5079539}"/>
              </a:ext>
            </a:extLst>
          </p:cNvPr>
          <p:cNvSpPr>
            <a:spLocks noGrp="1"/>
          </p:cNvSpPr>
          <p:nvPr>
            <p:ph idx="1"/>
          </p:nvPr>
        </p:nvSpPr>
        <p:spPr>
          <a:xfrm>
            <a:off x="630936" y="2660904"/>
            <a:ext cx="4818888" cy="3547872"/>
          </a:xfrm>
        </p:spPr>
        <p:txBody>
          <a:bodyPr anchor="t">
            <a:normAutofit/>
          </a:bodyPr>
          <a:lstStyle/>
          <a:p>
            <a:pPr>
              <a:buFont typeface="Arial" panose="020B0604020202020204" pitchFamily="34" charset="0"/>
              <a:buChar char="•"/>
            </a:pPr>
            <a:r>
              <a:rPr lang="vi-VN" sz="2200" b="0" i="0">
                <a:effectLst/>
                <a:highlight>
                  <a:srgbClr val="FFFFFF"/>
                </a:highlight>
                <a:latin typeface="Roboto" panose="02000000000000000000" pitchFamily="2" charset="0"/>
              </a:rPr>
              <a:t>Một tấm chắn mắt cứng</a:t>
            </a:r>
          </a:p>
          <a:p>
            <a:pPr>
              <a:buFont typeface="Arial" panose="020B0604020202020204" pitchFamily="34" charset="0"/>
              <a:buChar char="•"/>
            </a:pPr>
            <a:r>
              <a:rPr lang="vi-VN" sz="2200" b="0" i="0">
                <a:effectLst/>
                <a:highlight>
                  <a:srgbClr val="FFFFFF"/>
                </a:highlight>
                <a:latin typeface="Roboto" panose="02000000000000000000" pitchFamily="2" charset="0"/>
              </a:rPr>
              <a:t>Nước rửa mắt </a:t>
            </a:r>
          </a:p>
          <a:p>
            <a:pPr>
              <a:buFont typeface="Arial" panose="020B0604020202020204" pitchFamily="34" charset="0"/>
              <a:buChar char="•"/>
            </a:pPr>
            <a:r>
              <a:rPr lang="vi-VN" sz="2200" b="0" i="0">
                <a:effectLst/>
                <a:highlight>
                  <a:srgbClr val="FFFFFF"/>
                </a:highlight>
                <a:latin typeface="Roboto" panose="02000000000000000000" pitchFamily="2" charset="0"/>
              </a:rPr>
              <a:t>Chườm lạnh </a:t>
            </a:r>
          </a:p>
          <a:p>
            <a:endParaRPr lang="en-US" sz="2200"/>
          </a:p>
        </p:txBody>
      </p:sp>
      <p:pic>
        <p:nvPicPr>
          <p:cNvPr id="4" name="Picture 3">
            <a:extLst>
              <a:ext uri="{FF2B5EF4-FFF2-40B4-BE49-F238E27FC236}">
                <a16:creationId xmlns:a16="http://schemas.microsoft.com/office/drawing/2014/main" id="{791BDB19-4ECE-2FDF-D504-0DE597CF5834}"/>
              </a:ext>
            </a:extLst>
          </p:cNvPr>
          <p:cNvPicPr>
            <a:picLocks noChangeAspect="1"/>
          </p:cNvPicPr>
          <p:nvPr/>
        </p:nvPicPr>
        <p:blipFill>
          <a:blip r:embed="rId3"/>
          <a:stretch>
            <a:fillRect/>
          </a:stretch>
        </p:blipFill>
        <p:spPr>
          <a:xfrm>
            <a:off x="6099048" y="1607069"/>
            <a:ext cx="5458968" cy="3643861"/>
          </a:xfrm>
          <a:prstGeom prst="rect">
            <a:avLst/>
          </a:prstGeom>
        </p:spPr>
      </p:pic>
    </p:spTree>
    <p:extLst>
      <p:ext uri="{BB962C8B-B14F-4D97-AF65-F5344CB8AC3E}">
        <p14:creationId xmlns:p14="http://schemas.microsoft.com/office/powerpoint/2010/main" val="2524218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CDB7F-B38F-52CF-0D80-86FC0F68412C}"/>
              </a:ext>
            </a:extLst>
          </p:cNvPr>
          <p:cNvSpPr>
            <a:spLocks noGrp="1"/>
          </p:cNvSpPr>
          <p:nvPr>
            <p:ph type="title"/>
          </p:nvPr>
        </p:nvSpPr>
        <p:spPr/>
        <p:txBody>
          <a:bodyPr/>
          <a:lstStyle/>
          <a:p>
            <a:r>
              <a:rPr lang="en-US" dirty="0" err="1"/>
              <a:t>Xử</a:t>
            </a:r>
            <a:r>
              <a:rPr lang="en-US" dirty="0"/>
              <a:t> </a:t>
            </a:r>
            <a:r>
              <a:rPr lang="en-US" dirty="0" err="1"/>
              <a:t>trí</a:t>
            </a:r>
            <a:r>
              <a:rPr lang="en-US" dirty="0"/>
              <a:t> ban </a:t>
            </a:r>
            <a:r>
              <a:rPr lang="en-US" dirty="0" err="1"/>
              <a:t>đầu</a:t>
            </a:r>
            <a:r>
              <a:rPr lang="en-US" dirty="0"/>
              <a:t> </a:t>
            </a:r>
            <a:r>
              <a:rPr lang="en-US" dirty="0" err="1"/>
              <a:t>chấn</a:t>
            </a:r>
            <a:r>
              <a:rPr lang="en-US" dirty="0"/>
              <a:t> </a:t>
            </a:r>
            <a:r>
              <a:rPr lang="en-US" dirty="0" err="1"/>
              <a:t>thương</a:t>
            </a:r>
            <a:r>
              <a:rPr lang="en-US" dirty="0"/>
              <a:t> </a:t>
            </a:r>
            <a:r>
              <a:rPr lang="en-US" dirty="0" err="1"/>
              <a:t>xuyên</a:t>
            </a:r>
            <a:r>
              <a:rPr lang="en-US" dirty="0"/>
              <a:t> </a:t>
            </a:r>
            <a:r>
              <a:rPr lang="en-US" dirty="0" err="1"/>
              <a:t>nhãn</a:t>
            </a:r>
            <a:r>
              <a:rPr lang="en-US" dirty="0"/>
              <a:t> </a:t>
            </a:r>
            <a:r>
              <a:rPr lang="en-US" dirty="0" err="1"/>
              <a:t>cầu</a:t>
            </a:r>
            <a:endParaRPr lang="en-US" dirty="0"/>
          </a:p>
        </p:txBody>
      </p:sp>
      <p:sp>
        <p:nvSpPr>
          <p:cNvPr id="3" name="Content Placeholder 2">
            <a:extLst>
              <a:ext uri="{FF2B5EF4-FFF2-40B4-BE49-F238E27FC236}">
                <a16:creationId xmlns:a16="http://schemas.microsoft.com/office/drawing/2014/main" id="{58A014BA-FC8C-77D6-4A11-08D6AFC405F6}"/>
              </a:ext>
            </a:extLst>
          </p:cNvPr>
          <p:cNvSpPr>
            <a:spLocks noGrp="1"/>
          </p:cNvSpPr>
          <p:nvPr>
            <p:ph idx="1"/>
          </p:nvPr>
        </p:nvSpPr>
        <p:spPr/>
        <p:txBody>
          <a:bodyPr/>
          <a:lstStyle/>
          <a:p>
            <a:r>
              <a:rPr lang="en-US" sz="3200" dirty="0" err="1"/>
              <a:t>Giảm</a:t>
            </a:r>
            <a:r>
              <a:rPr lang="en-US" sz="3200" dirty="0"/>
              <a:t> </a:t>
            </a:r>
            <a:r>
              <a:rPr lang="en-US" sz="3200" dirty="0" err="1"/>
              <a:t>đau</a:t>
            </a:r>
            <a:r>
              <a:rPr lang="en-US" sz="3200" dirty="0"/>
              <a:t>, an </a:t>
            </a:r>
            <a:r>
              <a:rPr lang="en-US" sz="3200" dirty="0" err="1"/>
              <a:t>thần</a:t>
            </a:r>
            <a:endParaRPr lang="en-US" sz="3200" dirty="0"/>
          </a:p>
          <a:p>
            <a:r>
              <a:rPr lang="en-US" sz="3200" dirty="0" err="1"/>
              <a:t>Chuyển</a:t>
            </a:r>
            <a:r>
              <a:rPr lang="en-US" sz="3200" dirty="0"/>
              <a:t> </a:t>
            </a:r>
            <a:r>
              <a:rPr lang="en-US" sz="3200" dirty="0" err="1"/>
              <a:t>cơ</a:t>
            </a:r>
            <a:r>
              <a:rPr lang="en-US" sz="3200" dirty="0"/>
              <a:t> </a:t>
            </a:r>
            <a:r>
              <a:rPr lang="en-US" sz="3200" dirty="0" err="1"/>
              <a:t>sở</a:t>
            </a:r>
            <a:r>
              <a:rPr lang="en-US" sz="3200" dirty="0"/>
              <a:t> y </a:t>
            </a:r>
            <a:r>
              <a:rPr lang="en-US" sz="3200" dirty="0" err="1"/>
              <a:t>tế</a:t>
            </a:r>
            <a:r>
              <a:rPr lang="en-US" sz="3200" dirty="0"/>
              <a:t> </a:t>
            </a:r>
            <a:r>
              <a:rPr lang="en-US" sz="3200" dirty="0" err="1"/>
              <a:t>chuyên</a:t>
            </a:r>
            <a:r>
              <a:rPr lang="en-US" sz="3200" dirty="0"/>
              <a:t> </a:t>
            </a:r>
            <a:r>
              <a:rPr lang="en-US" sz="3200" dirty="0" err="1"/>
              <a:t>về</a:t>
            </a:r>
            <a:r>
              <a:rPr lang="en-US" sz="3200" dirty="0"/>
              <a:t> </a:t>
            </a:r>
            <a:r>
              <a:rPr lang="en-US" sz="3200" dirty="0" err="1"/>
              <a:t>nhãn</a:t>
            </a:r>
            <a:r>
              <a:rPr lang="en-US" sz="3200" dirty="0"/>
              <a:t> khoa</a:t>
            </a:r>
          </a:p>
          <a:p>
            <a:r>
              <a:rPr lang="vi-VN" i="0" dirty="0">
                <a:effectLst/>
              </a:rPr>
              <a:t>Tiến hành phẫu thuật càng sớm càng tốt, trong vòng 24 giờ để hạn chế đau, phòi các tổ chức nội nhãn và nhiễm khuẩn vết thương, viêm nội nhãn, đục thể thủy tinh.</a:t>
            </a:r>
            <a:endParaRPr lang="en-US" dirty="0"/>
          </a:p>
        </p:txBody>
      </p:sp>
    </p:spTree>
    <p:extLst>
      <p:ext uri="{BB962C8B-B14F-4D97-AF65-F5344CB8AC3E}">
        <p14:creationId xmlns:p14="http://schemas.microsoft.com/office/powerpoint/2010/main" val="4097846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1F9270-B4FB-5825-368F-7E66F7678BFE}"/>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a:t>Xước hoặc rách giác mạc </a:t>
            </a:r>
          </a:p>
        </p:txBody>
      </p:sp>
      <p:sp>
        <p:nvSpPr>
          <p:cNvPr id="33"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E744957-9B2B-73CE-8195-BC4C952652C6}"/>
              </a:ext>
            </a:extLst>
          </p:cNvPr>
          <p:cNvPicPr>
            <a:picLocks noChangeAspect="1"/>
          </p:cNvPicPr>
          <p:nvPr/>
        </p:nvPicPr>
        <p:blipFill>
          <a:blip r:embed="rId2"/>
          <a:stretch>
            <a:fillRect/>
          </a:stretch>
        </p:blipFill>
        <p:spPr>
          <a:xfrm>
            <a:off x="292608" y="3188999"/>
            <a:ext cx="3758184" cy="2461610"/>
          </a:xfrm>
          <a:prstGeom prst="rect">
            <a:avLst/>
          </a:prstGeom>
        </p:spPr>
      </p:pic>
      <p:pic>
        <p:nvPicPr>
          <p:cNvPr id="4" name="Picture 3">
            <a:extLst>
              <a:ext uri="{FF2B5EF4-FFF2-40B4-BE49-F238E27FC236}">
                <a16:creationId xmlns:a16="http://schemas.microsoft.com/office/drawing/2014/main" id="{2F045B36-5B0E-F729-B5D1-4124A74797F5}"/>
              </a:ext>
            </a:extLst>
          </p:cNvPr>
          <p:cNvPicPr>
            <a:picLocks noChangeAspect="1"/>
          </p:cNvPicPr>
          <p:nvPr/>
        </p:nvPicPr>
        <p:blipFill>
          <a:blip r:embed="rId3"/>
          <a:stretch>
            <a:fillRect/>
          </a:stretch>
        </p:blipFill>
        <p:spPr>
          <a:xfrm>
            <a:off x="4383026" y="2029315"/>
            <a:ext cx="3758184" cy="2113978"/>
          </a:xfrm>
          <a:prstGeom prst="rect">
            <a:avLst/>
          </a:prstGeom>
        </p:spPr>
      </p:pic>
      <p:pic>
        <p:nvPicPr>
          <p:cNvPr id="6" name="Picture 5">
            <a:extLst>
              <a:ext uri="{FF2B5EF4-FFF2-40B4-BE49-F238E27FC236}">
                <a16:creationId xmlns:a16="http://schemas.microsoft.com/office/drawing/2014/main" id="{AADC2D1D-5CF2-83C8-B41E-8343B614B6F0}"/>
              </a:ext>
            </a:extLst>
          </p:cNvPr>
          <p:cNvPicPr>
            <a:picLocks noChangeAspect="1"/>
          </p:cNvPicPr>
          <p:nvPr/>
        </p:nvPicPr>
        <p:blipFill>
          <a:blip r:embed="rId4"/>
          <a:stretch>
            <a:fillRect/>
          </a:stretch>
        </p:blipFill>
        <p:spPr>
          <a:xfrm>
            <a:off x="7108910" y="4567068"/>
            <a:ext cx="4726982" cy="1867157"/>
          </a:xfrm>
          <a:prstGeom prst="rect">
            <a:avLst/>
          </a:prstGeom>
        </p:spPr>
      </p:pic>
    </p:spTree>
    <p:extLst>
      <p:ext uri="{BB962C8B-B14F-4D97-AF65-F5344CB8AC3E}">
        <p14:creationId xmlns:p14="http://schemas.microsoft.com/office/powerpoint/2010/main" val="2916766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FDCFA6-50B9-95D1-23BD-DEB7FCE92180}"/>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endParaRPr lang="en-US" sz="5200" kern="120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1814C295-8B1C-8747-FEB1-BF8739C0FEFE}"/>
              </a:ext>
            </a:extLst>
          </p:cNvPr>
          <p:cNvPicPr>
            <a:picLocks noChangeAspect="1"/>
          </p:cNvPicPr>
          <p:nvPr/>
        </p:nvPicPr>
        <p:blipFill>
          <a:blip r:embed="rId2"/>
          <a:srcRect t="3361" r="-2" b="13362"/>
          <a:stretch/>
        </p:blipFill>
        <p:spPr>
          <a:xfrm>
            <a:off x="198744" y="1499142"/>
            <a:ext cx="5803323" cy="3890357"/>
          </a:xfrm>
          <a:prstGeom prst="rect">
            <a:avLst/>
          </a:prstGeom>
        </p:spPr>
      </p:pic>
      <p:pic>
        <p:nvPicPr>
          <p:cNvPr id="5" name="Content Placeholder 4">
            <a:extLst>
              <a:ext uri="{FF2B5EF4-FFF2-40B4-BE49-F238E27FC236}">
                <a16:creationId xmlns:a16="http://schemas.microsoft.com/office/drawing/2014/main" id="{7FAD894F-7A9A-30D8-8A97-B29519A2609D}"/>
              </a:ext>
            </a:extLst>
          </p:cNvPr>
          <p:cNvPicPr>
            <a:picLocks noGrp="1" noChangeAspect="1"/>
          </p:cNvPicPr>
          <p:nvPr>
            <p:ph idx="1"/>
          </p:nvPr>
        </p:nvPicPr>
        <p:blipFill>
          <a:blip r:embed="rId3"/>
          <a:srcRect l="2147" r="13941" b="-3"/>
          <a:stretch/>
        </p:blipFill>
        <p:spPr>
          <a:xfrm>
            <a:off x="6291534" y="1483821"/>
            <a:ext cx="5803323" cy="3890357"/>
          </a:xfrm>
          <a:prstGeom prst="rect">
            <a:avLst/>
          </a:prstGeom>
        </p:spPr>
      </p:pic>
    </p:spTree>
    <p:extLst>
      <p:ext uri="{BB962C8B-B14F-4D97-AF65-F5344CB8AC3E}">
        <p14:creationId xmlns:p14="http://schemas.microsoft.com/office/powerpoint/2010/main" val="378679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0FC47-27FC-EB08-5390-DD4AB3EF4D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4E1E5E-7A41-4520-2C17-A050570706D4}"/>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35BAAEDF-046E-11E7-86B6-D2082EFC8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3" y="928688"/>
            <a:ext cx="11687175" cy="50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513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A4036-17FC-39E8-4E20-777FFBB06F65}"/>
              </a:ext>
            </a:extLst>
          </p:cNvPr>
          <p:cNvSpPr>
            <a:spLocks noGrp="1"/>
          </p:cNvSpPr>
          <p:nvPr>
            <p:ph type="title"/>
          </p:nvPr>
        </p:nvSpPr>
        <p:spPr/>
        <p:txBody>
          <a:bodyPr>
            <a:normAutofit/>
          </a:bodyPr>
          <a:lstStyle/>
          <a:p>
            <a:r>
              <a:rPr lang="en-US" b="1" dirty="0">
                <a:solidFill>
                  <a:srgbClr val="63727B"/>
                </a:solidFill>
                <a:highlight>
                  <a:srgbClr val="FFFFFF"/>
                </a:highlight>
                <a:latin typeface="Roboto" panose="02000000000000000000" pitchFamily="2" charset="0"/>
              </a:rPr>
              <a:t>D</a:t>
            </a:r>
            <a:r>
              <a:rPr lang="vi-VN" b="1" i="0" dirty="0">
                <a:solidFill>
                  <a:srgbClr val="63727B"/>
                </a:solidFill>
                <a:effectLst/>
                <a:highlight>
                  <a:srgbClr val="FFFFFF"/>
                </a:highlight>
                <a:latin typeface="Roboto" panose="02000000000000000000" pitchFamily="2" charset="0"/>
              </a:rPr>
              <a:t>ấu hiệu chấn thương mắt cần cấp cứu </a:t>
            </a:r>
            <a:endParaRPr lang="en-US" dirty="0"/>
          </a:p>
        </p:txBody>
      </p:sp>
      <p:sp>
        <p:nvSpPr>
          <p:cNvPr id="3" name="Content Placeholder 2">
            <a:extLst>
              <a:ext uri="{FF2B5EF4-FFF2-40B4-BE49-F238E27FC236}">
                <a16:creationId xmlns:a16="http://schemas.microsoft.com/office/drawing/2014/main" id="{EA656741-35F8-DB3B-35DC-9DC587A1C7E6}"/>
              </a:ext>
            </a:extLst>
          </p:cNvPr>
          <p:cNvSpPr>
            <a:spLocks noGrp="1"/>
          </p:cNvSpPr>
          <p:nvPr>
            <p:ph sz="half" idx="2"/>
          </p:nvPr>
        </p:nvSpPr>
        <p:spPr>
          <a:xfrm>
            <a:off x="513644" y="1947333"/>
            <a:ext cx="5483931" cy="4242330"/>
          </a:xfrm>
        </p:spPr>
        <p:txBody>
          <a:bodyPr>
            <a:normAutofit fontScale="55000" lnSpcReduction="20000"/>
          </a:bodyPr>
          <a:lstStyle/>
          <a:p>
            <a:pPr algn="l">
              <a:lnSpc>
                <a:spcPct val="170000"/>
              </a:lnSpc>
              <a:buFont typeface="Arial" panose="020B0604020202020204" pitchFamily="34" charset="0"/>
              <a:buChar char="•"/>
            </a:pPr>
            <a:r>
              <a:rPr lang="vi-VN" b="0" i="0" dirty="0">
                <a:effectLst/>
                <a:highlight>
                  <a:srgbClr val="FFFFFF"/>
                </a:highlight>
              </a:rPr>
              <a:t>Mất thị lực đột ngột</a:t>
            </a:r>
          </a:p>
          <a:p>
            <a:pPr algn="l">
              <a:lnSpc>
                <a:spcPct val="170000"/>
              </a:lnSpc>
              <a:buFont typeface="Arial" panose="020B0604020202020204" pitchFamily="34" charset="0"/>
              <a:buChar char="•"/>
            </a:pPr>
            <a:r>
              <a:rPr lang="vi-VN" b="0" i="0" dirty="0">
                <a:effectLst/>
                <a:highlight>
                  <a:srgbClr val="FFFFFF"/>
                </a:highlight>
              </a:rPr>
              <a:t>Đột nhiên nhìn đôi</a:t>
            </a:r>
          </a:p>
          <a:p>
            <a:pPr algn="l">
              <a:lnSpc>
                <a:spcPct val="170000"/>
              </a:lnSpc>
              <a:buFont typeface="Arial" panose="020B0604020202020204" pitchFamily="34" charset="0"/>
              <a:buChar char="•"/>
            </a:pPr>
            <a:r>
              <a:rPr lang="vi-VN" b="0" i="0" dirty="0">
                <a:effectLst/>
                <a:highlight>
                  <a:srgbClr val="FFFFFF"/>
                </a:highlight>
              </a:rPr>
              <a:t>Đỏ/kích ứng/đau mắt đột ngột</a:t>
            </a:r>
          </a:p>
          <a:p>
            <a:pPr algn="l">
              <a:lnSpc>
                <a:spcPct val="170000"/>
              </a:lnSpc>
              <a:buFont typeface="Arial" panose="020B0604020202020204" pitchFamily="34" charset="0"/>
              <a:buChar char="•"/>
            </a:pPr>
            <a:r>
              <a:rPr lang="vi-VN" b="0" i="0" dirty="0">
                <a:effectLst/>
                <a:highlight>
                  <a:srgbClr val="FFFFFF"/>
                </a:highlight>
              </a:rPr>
              <a:t>Cảm giác nóng rát hoặc châm chích đột ngột</a:t>
            </a:r>
          </a:p>
          <a:p>
            <a:pPr algn="l">
              <a:lnSpc>
                <a:spcPct val="170000"/>
              </a:lnSpc>
              <a:buFont typeface="Arial" panose="020B0604020202020204" pitchFamily="34" charset="0"/>
              <a:buChar char="•"/>
            </a:pPr>
            <a:r>
              <a:rPr lang="vi-VN" b="0" i="0" dirty="0">
                <a:effectLst/>
                <a:highlight>
                  <a:srgbClr val="FFFFFF"/>
                </a:highlight>
              </a:rPr>
              <a:t>Đồng tử có kích thước khác nhau</a:t>
            </a:r>
          </a:p>
          <a:p>
            <a:pPr algn="l">
              <a:lnSpc>
                <a:spcPct val="170000"/>
              </a:lnSpc>
              <a:buFont typeface="Arial" panose="020B0604020202020204" pitchFamily="34" charset="0"/>
              <a:buChar char="•"/>
            </a:pPr>
            <a:r>
              <a:rPr lang="vi-VN" b="0" i="0" dirty="0">
                <a:effectLst/>
                <a:highlight>
                  <a:srgbClr val="FFFFFF"/>
                </a:highlight>
              </a:rPr>
              <a:t>Một mắt chuyển động khác với mắt kia</a:t>
            </a:r>
          </a:p>
          <a:p>
            <a:pPr algn="l">
              <a:lnSpc>
                <a:spcPct val="170000"/>
              </a:lnSpc>
              <a:buFont typeface="Arial" panose="020B0604020202020204" pitchFamily="34" charset="0"/>
              <a:buChar char="•"/>
            </a:pPr>
            <a:r>
              <a:rPr lang="vi-VN" b="0" i="0" dirty="0">
                <a:effectLst/>
                <a:highlight>
                  <a:srgbClr val="FFFFFF"/>
                </a:highlight>
              </a:rPr>
              <a:t>Một mắt lồi ra </a:t>
            </a:r>
          </a:p>
          <a:p>
            <a:pPr algn="l">
              <a:lnSpc>
                <a:spcPct val="170000"/>
              </a:lnSpc>
              <a:buFont typeface="Arial" panose="020B0604020202020204" pitchFamily="34" charset="0"/>
              <a:buChar char="•"/>
            </a:pPr>
            <a:r>
              <a:rPr lang="vi-VN" b="0" i="0" dirty="0">
                <a:effectLst/>
                <a:highlight>
                  <a:srgbClr val="FFFFFF"/>
                </a:highlight>
              </a:rPr>
              <a:t>Giảm thị lực</a:t>
            </a:r>
          </a:p>
          <a:p>
            <a:endParaRPr lang="en-US" dirty="0"/>
          </a:p>
        </p:txBody>
      </p:sp>
      <p:sp>
        <p:nvSpPr>
          <p:cNvPr id="6" name="Content Placeholder 5">
            <a:extLst>
              <a:ext uri="{FF2B5EF4-FFF2-40B4-BE49-F238E27FC236}">
                <a16:creationId xmlns:a16="http://schemas.microsoft.com/office/drawing/2014/main" id="{D005A8D4-A44C-18E7-374E-9B6D919823A9}"/>
              </a:ext>
            </a:extLst>
          </p:cNvPr>
          <p:cNvSpPr>
            <a:spLocks noGrp="1"/>
          </p:cNvSpPr>
          <p:nvPr>
            <p:ph sz="quarter" idx="4"/>
          </p:nvPr>
        </p:nvSpPr>
        <p:spPr>
          <a:xfrm>
            <a:off x="6172200" y="1947333"/>
            <a:ext cx="5183188" cy="4545542"/>
          </a:xfrm>
        </p:spPr>
        <p:txBody>
          <a:bodyPr>
            <a:normAutofit fontScale="55000" lnSpcReduction="20000"/>
          </a:bodyPr>
          <a:lstStyle/>
          <a:p>
            <a:pPr>
              <a:lnSpc>
                <a:spcPct val="170000"/>
              </a:lnSpc>
            </a:pPr>
            <a:r>
              <a:rPr lang="vi-VN" b="0" i="0" dirty="0">
                <a:effectLst/>
                <a:highlight>
                  <a:srgbClr val="FFFFFF"/>
                </a:highlight>
              </a:rPr>
              <a:t>Nhạy cảm với ánh sáng nghiêm trọng</a:t>
            </a:r>
          </a:p>
          <a:p>
            <a:pPr algn="l">
              <a:lnSpc>
                <a:spcPct val="170000"/>
              </a:lnSpc>
              <a:buFont typeface="Arial" panose="020B0604020202020204" pitchFamily="34" charset="0"/>
              <a:buChar char="•"/>
            </a:pPr>
            <a:r>
              <a:rPr lang="vi-VN" b="0" i="0" dirty="0">
                <a:effectLst/>
                <a:highlight>
                  <a:srgbClr val="FFFFFF"/>
                </a:highlight>
                <a:latin typeface="Roboto" panose="02000000000000000000" pitchFamily="2" charset="0"/>
              </a:rPr>
              <a:t>Chảy máu từ mắt</a:t>
            </a:r>
          </a:p>
          <a:p>
            <a:pPr algn="l">
              <a:lnSpc>
                <a:spcPct val="170000"/>
              </a:lnSpc>
              <a:buFont typeface="Arial" panose="020B0604020202020204" pitchFamily="34" charset="0"/>
              <a:buChar char="•"/>
            </a:pPr>
            <a:r>
              <a:rPr lang="vi-VN" b="0" i="0" dirty="0">
                <a:effectLst/>
                <a:highlight>
                  <a:srgbClr val="FFFFFF"/>
                </a:highlight>
                <a:latin typeface="Roboto" panose="02000000000000000000" pitchFamily="2" charset="0"/>
              </a:rPr>
              <a:t>Máu trong phần trắng của mắt</a:t>
            </a:r>
          </a:p>
          <a:p>
            <a:pPr algn="l">
              <a:lnSpc>
                <a:spcPct val="170000"/>
              </a:lnSpc>
              <a:buFont typeface="Arial" panose="020B0604020202020204" pitchFamily="34" charset="0"/>
              <a:buChar char="•"/>
            </a:pPr>
            <a:r>
              <a:rPr lang="vi-VN" b="0" i="0" dirty="0">
                <a:effectLst/>
                <a:highlight>
                  <a:srgbClr val="FFFFFF"/>
                </a:highlight>
                <a:latin typeface="Roboto" panose="02000000000000000000" pitchFamily="2" charset="0"/>
              </a:rPr>
              <a:t>Bầm tím hoặc sưng quanh mắt</a:t>
            </a:r>
          </a:p>
          <a:p>
            <a:pPr algn="l">
              <a:lnSpc>
                <a:spcPct val="170000"/>
              </a:lnSpc>
              <a:buFont typeface="Arial" panose="020B0604020202020204" pitchFamily="34" charset="0"/>
              <a:buChar char="•"/>
            </a:pPr>
            <a:r>
              <a:rPr lang="vi-VN" b="0" i="0" dirty="0">
                <a:effectLst/>
                <a:highlight>
                  <a:srgbClr val="FFFFFF"/>
                </a:highlight>
                <a:latin typeface="Roboto" panose="02000000000000000000" pitchFamily="2" charset="0"/>
              </a:rPr>
              <a:t>Các đốm sáng và/hoặc đốm đen mới xuất hiện</a:t>
            </a:r>
          </a:p>
          <a:p>
            <a:pPr algn="l">
              <a:lnSpc>
                <a:spcPct val="170000"/>
              </a:lnSpc>
              <a:buFont typeface="Arial" panose="020B0604020202020204" pitchFamily="34" charset="0"/>
              <a:buChar char="•"/>
            </a:pPr>
            <a:r>
              <a:rPr lang="vi-VN" b="0" i="0" dirty="0">
                <a:effectLst/>
                <a:highlight>
                  <a:srgbClr val="FFFFFF"/>
                </a:highlight>
                <a:latin typeface="Roboto" panose="02000000000000000000" pitchFamily="2" charset="0"/>
              </a:rPr>
              <a:t>Vật lạ trong mắt (đặc biệt là kim loại hoặc hóa chất)</a:t>
            </a:r>
          </a:p>
          <a:p>
            <a:pPr algn="l">
              <a:lnSpc>
                <a:spcPct val="170000"/>
              </a:lnSpc>
              <a:buFont typeface="Arial" panose="020B0604020202020204" pitchFamily="34" charset="0"/>
              <a:buChar char="•"/>
            </a:pPr>
            <a:r>
              <a:rPr lang="vi-VN" b="0" i="0" dirty="0">
                <a:effectLst/>
                <a:highlight>
                  <a:srgbClr val="FFFFFF"/>
                </a:highlight>
                <a:latin typeface="Roboto" panose="02000000000000000000" pitchFamily="2" charset="0"/>
              </a:rPr>
              <a:t>Đau đầu mới hoặc đau đầu dữ dội kèm theo thị lực </a:t>
            </a:r>
            <a:r>
              <a:rPr lang="en-US" b="0" i="0" dirty="0" err="1">
                <a:effectLst/>
                <a:highlight>
                  <a:srgbClr val="FFFFFF"/>
                </a:highlight>
                <a:latin typeface="Roboto" panose="02000000000000000000" pitchFamily="2" charset="0"/>
              </a:rPr>
              <a:t>giả</a:t>
            </a:r>
            <a:r>
              <a:rPr lang="en-US" dirty="0" err="1">
                <a:highlight>
                  <a:srgbClr val="FFFFFF"/>
                </a:highlight>
                <a:latin typeface="Roboto" panose="02000000000000000000" pitchFamily="2" charset="0"/>
              </a:rPr>
              <a:t>m</a:t>
            </a:r>
            <a:endParaRPr lang="vi-VN" b="0" i="0" dirty="0">
              <a:effectLst/>
              <a:highlight>
                <a:srgbClr val="FFFFFF"/>
              </a:highlight>
              <a:latin typeface="Roboto" panose="02000000000000000000" pitchFamily="2" charset="0"/>
            </a:endParaRPr>
          </a:p>
          <a:p>
            <a:endParaRPr lang="en-US" dirty="0"/>
          </a:p>
        </p:txBody>
      </p:sp>
    </p:spTree>
    <p:extLst>
      <p:ext uri="{BB962C8B-B14F-4D97-AF65-F5344CB8AC3E}">
        <p14:creationId xmlns:p14="http://schemas.microsoft.com/office/powerpoint/2010/main" val="3940071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17836D-685D-FF14-30C5-C711303D316C}"/>
              </a:ext>
            </a:extLst>
          </p:cNvPr>
          <p:cNvSpPr>
            <a:spLocks noGrp="1"/>
          </p:cNvSpPr>
          <p:nvPr>
            <p:ph type="title"/>
          </p:nvPr>
        </p:nvSpPr>
        <p:spPr>
          <a:xfrm>
            <a:off x="572493" y="238539"/>
            <a:ext cx="11018520" cy="1434415"/>
          </a:xfrm>
        </p:spPr>
        <p:txBody>
          <a:bodyPr anchor="b">
            <a:normAutofit/>
          </a:bodyPr>
          <a:lstStyle/>
          <a:p>
            <a:r>
              <a:rPr lang="en-US" sz="5400" b="1" dirty="0" err="1"/>
              <a:t>Phòng</a:t>
            </a:r>
            <a:r>
              <a:rPr lang="en-US" sz="5400" b="1" dirty="0"/>
              <a:t> </a:t>
            </a:r>
            <a:r>
              <a:rPr lang="en-US" sz="5400" b="1" dirty="0" err="1"/>
              <a:t>bệnh</a:t>
            </a:r>
            <a:endParaRPr lang="en-US" sz="5400" b="1" dirty="0"/>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CFB14E-AE93-3702-99BA-E7458E078092}"/>
              </a:ext>
            </a:extLst>
          </p:cNvPr>
          <p:cNvSpPr>
            <a:spLocks noGrp="1"/>
          </p:cNvSpPr>
          <p:nvPr>
            <p:ph idx="1"/>
          </p:nvPr>
        </p:nvSpPr>
        <p:spPr>
          <a:xfrm>
            <a:off x="572493" y="2071316"/>
            <a:ext cx="6713552" cy="4119172"/>
          </a:xfrm>
        </p:spPr>
        <p:txBody>
          <a:bodyPr anchor="t">
            <a:normAutofit/>
          </a:bodyPr>
          <a:lstStyle/>
          <a:p>
            <a:r>
              <a:rPr lang="vi-VN" sz="2200" b="0" i="0" dirty="0">
                <a:effectLst/>
                <a:latin typeface="roboto" panose="02000000000000000000" pitchFamily="2" charset="0"/>
              </a:rPr>
              <a:t>Giáo dục ý thức đề phòng tai nạn chấn thương mắt cho tất cả mọi người, đặc biệt ở lứa tuổi học sinh</a:t>
            </a:r>
            <a:r>
              <a:rPr lang="en-US" sz="2200" b="0" i="0" dirty="0">
                <a:effectLst/>
                <a:latin typeface="roboto" panose="02000000000000000000" pitchFamily="2" charset="0"/>
              </a:rPr>
              <a:t>.</a:t>
            </a:r>
          </a:p>
          <a:p>
            <a:r>
              <a:rPr lang="vi-VN" sz="2200" b="0" i="0" dirty="0">
                <a:effectLst/>
                <a:latin typeface="roboto" panose="02000000000000000000" pitchFamily="2" charset="0"/>
              </a:rPr>
              <a:t>Cải thiện điều kiện </a:t>
            </a:r>
            <a:r>
              <a:rPr lang="en-US" sz="2200" b="0" i="0" dirty="0" err="1">
                <a:effectLst/>
                <a:latin typeface="roboto" panose="02000000000000000000" pitchFamily="2" charset="0"/>
              </a:rPr>
              <a:t>học</a:t>
            </a:r>
            <a:r>
              <a:rPr lang="en-US" sz="2200" b="0" i="0" dirty="0">
                <a:effectLst/>
                <a:latin typeface="roboto" panose="02000000000000000000" pitchFamily="2" charset="0"/>
              </a:rPr>
              <a:t> </a:t>
            </a:r>
            <a:r>
              <a:rPr lang="en-US" sz="2200" b="0" i="0" dirty="0" err="1">
                <a:effectLst/>
                <a:latin typeface="roboto" panose="02000000000000000000" pitchFamily="2" charset="0"/>
              </a:rPr>
              <a:t>tập</a:t>
            </a:r>
            <a:r>
              <a:rPr lang="vi-VN" sz="2200" b="0" i="0" dirty="0">
                <a:effectLst/>
                <a:latin typeface="roboto" panose="02000000000000000000" pitchFamily="2" charset="0"/>
              </a:rPr>
              <a:t> và đeo kính bảo vệ mắt cho </a:t>
            </a:r>
            <a:r>
              <a:rPr lang="en-US" sz="2200" b="0" i="0" dirty="0" err="1">
                <a:effectLst/>
                <a:latin typeface="roboto" panose="02000000000000000000" pitchFamily="2" charset="0"/>
              </a:rPr>
              <a:t>học</a:t>
            </a:r>
            <a:r>
              <a:rPr lang="en-US" sz="2200" b="0" i="0" dirty="0">
                <a:effectLst/>
                <a:latin typeface="roboto" panose="02000000000000000000" pitchFamily="2" charset="0"/>
              </a:rPr>
              <a:t> </a:t>
            </a:r>
            <a:r>
              <a:rPr lang="en-US" sz="2200" b="0" i="0" dirty="0" err="1">
                <a:effectLst/>
                <a:latin typeface="roboto" panose="02000000000000000000" pitchFamily="2" charset="0"/>
              </a:rPr>
              <a:t>sinh</a:t>
            </a:r>
            <a:r>
              <a:rPr lang="en-US" sz="2200" b="0" i="0" dirty="0">
                <a:effectLst/>
                <a:latin typeface="roboto" panose="02000000000000000000" pitchFamily="2" charset="0"/>
              </a:rPr>
              <a:t> </a:t>
            </a:r>
            <a:r>
              <a:rPr lang="en-US" sz="2200" b="0" i="0" dirty="0" err="1">
                <a:effectLst/>
                <a:latin typeface="roboto" panose="02000000000000000000" pitchFamily="2" charset="0"/>
              </a:rPr>
              <a:t>khi</a:t>
            </a:r>
            <a:r>
              <a:rPr lang="en-US" sz="2200" b="0" i="0" dirty="0">
                <a:effectLst/>
                <a:latin typeface="roboto" panose="02000000000000000000" pitchFamily="2" charset="0"/>
              </a:rPr>
              <a:t> </a:t>
            </a:r>
            <a:r>
              <a:rPr lang="en-US" sz="2200" b="0" i="0" dirty="0" err="1">
                <a:effectLst/>
                <a:latin typeface="roboto" panose="02000000000000000000" pitchFamily="2" charset="0"/>
              </a:rPr>
              <a:t>làm</a:t>
            </a:r>
            <a:r>
              <a:rPr lang="en-US" sz="2200" b="0" i="0" dirty="0">
                <a:effectLst/>
                <a:latin typeface="roboto" panose="02000000000000000000" pitchFamily="2" charset="0"/>
              </a:rPr>
              <a:t> </a:t>
            </a:r>
            <a:r>
              <a:rPr lang="en-US" sz="2200" b="0" i="0" dirty="0" err="1">
                <a:effectLst/>
                <a:latin typeface="roboto" panose="02000000000000000000" pitchFamily="2" charset="0"/>
              </a:rPr>
              <a:t>thí</a:t>
            </a:r>
            <a:r>
              <a:rPr lang="en-US" sz="2200" b="0" i="0" dirty="0">
                <a:effectLst/>
                <a:latin typeface="roboto" panose="02000000000000000000" pitchFamily="2" charset="0"/>
              </a:rPr>
              <a:t> </a:t>
            </a:r>
            <a:r>
              <a:rPr lang="en-US" sz="2200" b="0" i="0" dirty="0" err="1">
                <a:effectLst/>
                <a:latin typeface="roboto" panose="02000000000000000000" pitchFamily="2" charset="0"/>
              </a:rPr>
              <a:t>nghiệm</a:t>
            </a:r>
            <a:r>
              <a:rPr lang="vi-VN" sz="2200" b="0" i="0" dirty="0">
                <a:effectLst/>
                <a:latin typeface="roboto" panose="02000000000000000000" pitchFamily="2" charset="0"/>
              </a:rPr>
              <a:t>.</a:t>
            </a:r>
          </a:p>
          <a:p>
            <a:r>
              <a:rPr lang="vi-VN" sz="2200" b="0" i="0" dirty="0">
                <a:effectLst/>
                <a:latin typeface="roboto" panose="02000000000000000000" pitchFamily="2" charset="0"/>
              </a:rPr>
              <a:t>Phải xử trí sơ cứu đúng và kịp thời rồi chuyển tới chuyên khoa.</a:t>
            </a:r>
          </a:p>
          <a:p>
            <a:endParaRPr lang="en-US" sz="2200" dirty="0"/>
          </a:p>
        </p:txBody>
      </p:sp>
      <p:pic>
        <p:nvPicPr>
          <p:cNvPr id="4" name="Picture 3">
            <a:extLst>
              <a:ext uri="{FF2B5EF4-FFF2-40B4-BE49-F238E27FC236}">
                <a16:creationId xmlns:a16="http://schemas.microsoft.com/office/drawing/2014/main" id="{20102301-4B41-D9EB-74BB-69555E07CF7B}"/>
              </a:ext>
            </a:extLst>
          </p:cNvPr>
          <p:cNvPicPr>
            <a:picLocks noChangeAspect="1"/>
          </p:cNvPicPr>
          <p:nvPr/>
        </p:nvPicPr>
        <p:blipFill>
          <a:blip r:embed="rId2"/>
          <a:srcRect l="32209" r="3331" b="-3"/>
          <a:stretch/>
        </p:blipFill>
        <p:spPr>
          <a:xfrm>
            <a:off x="7675658" y="2093976"/>
            <a:ext cx="3941064" cy="4096512"/>
          </a:xfrm>
          <a:prstGeom prst="rect">
            <a:avLst/>
          </a:prstGeom>
        </p:spPr>
      </p:pic>
    </p:spTree>
    <p:extLst>
      <p:ext uri="{BB962C8B-B14F-4D97-AF65-F5344CB8AC3E}">
        <p14:creationId xmlns:p14="http://schemas.microsoft.com/office/powerpoint/2010/main" val="2837721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0" name="Rectangle 9">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4" name="Content Placeholder 3">
            <a:extLst>
              <a:ext uri="{FF2B5EF4-FFF2-40B4-BE49-F238E27FC236}">
                <a16:creationId xmlns:a16="http://schemas.microsoft.com/office/drawing/2014/main" id="{0CFED1A9-57FD-5D6F-8224-2E83E920C9E7}"/>
              </a:ext>
            </a:extLst>
          </p:cNvPr>
          <p:cNvPicPr>
            <a:picLocks noGrp="1" noChangeAspect="1"/>
          </p:cNvPicPr>
          <p:nvPr>
            <p:ph idx="1"/>
          </p:nvPr>
        </p:nvPicPr>
        <p:blipFill rotWithShape="1">
          <a:blip r:embed="rId2">
            <a:alphaModFix amt="59000"/>
          </a:blip>
          <a:srcRect b="14408"/>
          <a:stretch/>
        </p:blipFill>
        <p:spPr>
          <a:xfrm>
            <a:off x="20" y="-7624"/>
            <a:ext cx="12191981" cy="6887365"/>
          </a:xfrm>
          <a:prstGeom prst="rect">
            <a:avLst/>
          </a:prstGeom>
        </p:spPr>
      </p:pic>
    </p:spTree>
    <p:extLst>
      <p:ext uri="{BB962C8B-B14F-4D97-AF65-F5344CB8AC3E}">
        <p14:creationId xmlns:p14="http://schemas.microsoft.com/office/powerpoint/2010/main" val="1668233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C8F2F151-198D-C8B4-6A5D-D17C6881C766}"/>
              </a:ext>
            </a:extLst>
          </p:cNvPr>
          <p:cNvGraphicFramePr>
            <a:graphicFrameLocks noGrp="1"/>
          </p:cNvGraphicFramePr>
          <p:nvPr>
            <p:ph idx="1"/>
            <p:extLst>
              <p:ext uri="{D42A27DB-BD31-4B8C-83A1-F6EECF244321}">
                <p14:modId xmlns:p14="http://schemas.microsoft.com/office/powerpoint/2010/main" val="1215031192"/>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7361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7A6B9B-EDF6-D960-49C7-E2BB89F9953F}"/>
              </a:ext>
            </a:extLst>
          </p:cNvPr>
          <p:cNvSpPr>
            <a:spLocks noGrp="1"/>
          </p:cNvSpPr>
          <p:nvPr>
            <p:ph type="title"/>
          </p:nvPr>
        </p:nvSpPr>
        <p:spPr>
          <a:xfrm>
            <a:off x="808638" y="386930"/>
            <a:ext cx="9236700" cy="1188950"/>
          </a:xfrm>
        </p:spPr>
        <p:txBody>
          <a:bodyPr anchor="b">
            <a:normAutofit/>
          </a:bodyPr>
          <a:lstStyle/>
          <a:p>
            <a:r>
              <a:rPr lang="en-US" sz="5400"/>
              <a:t>Bỏng mắt do nhiệt</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FBCFA4-8482-532F-2F63-497B605AD496}"/>
              </a:ext>
            </a:extLst>
          </p:cNvPr>
          <p:cNvSpPr>
            <a:spLocks noGrp="1"/>
          </p:cNvSpPr>
          <p:nvPr>
            <p:ph idx="1"/>
          </p:nvPr>
        </p:nvSpPr>
        <p:spPr>
          <a:xfrm>
            <a:off x="793660" y="2599509"/>
            <a:ext cx="10143668" cy="3435531"/>
          </a:xfrm>
        </p:spPr>
        <p:txBody>
          <a:bodyPr anchor="ctr">
            <a:normAutofit/>
          </a:bodyPr>
          <a:lstStyle/>
          <a:p>
            <a:r>
              <a:rPr lang="vi-VN" sz="2400" b="0" i="0">
                <a:effectLst/>
                <a:latin typeface="Open Sans" panose="020B0606030504020204" pitchFamily="34" charset="0"/>
              </a:rPr>
              <a:t>Phản xạ chớp mắt thường giúp khép mi mắt lại để đáp ứng với một kích thích nhiệt.</a:t>
            </a:r>
            <a:endParaRPr lang="en-US" sz="2400" b="0" i="0">
              <a:effectLst/>
              <a:latin typeface="Open Sans" panose="020B0606030504020204" pitchFamily="34" charset="0"/>
            </a:endParaRPr>
          </a:p>
          <a:p>
            <a:r>
              <a:rPr lang="vi-VN" sz="2400" b="0" i="0">
                <a:effectLst/>
                <a:latin typeface="Open Sans" panose="020B0606030504020204" pitchFamily="34" charset="0"/>
              </a:rPr>
              <a:t>Do đó, bỏng nhiệt có xu hướng ảnh hưởng đến mí mắt hơn là kết mạc hoặc giác mạc.</a:t>
            </a:r>
            <a:endParaRPr lang="en-US" sz="2400" b="0" i="0">
              <a:effectLst/>
              <a:latin typeface="Open Sans" panose="020B0606030504020204" pitchFamily="34" charset="0"/>
            </a:endParaRPr>
          </a:p>
        </p:txBody>
      </p:sp>
    </p:spTree>
    <p:extLst>
      <p:ext uri="{BB962C8B-B14F-4D97-AF65-F5344CB8AC3E}">
        <p14:creationId xmlns:p14="http://schemas.microsoft.com/office/powerpoint/2010/main" val="3075022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21CE1-FDB3-25B5-1381-0CC8688C3C65}"/>
              </a:ext>
            </a:extLst>
          </p:cNvPr>
          <p:cNvSpPr>
            <a:spLocks noGrp="1"/>
          </p:cNvSpPr>
          <p:nvPr>
            <p:ph type="title"/>
          </p:nvPr>
        </p:nvSpPr>
        <p:spPr>
          <a:xfrm>
            <a:off x="572493" y="238539"/>
            <a:ext cx="11018520" cy="1434415"/>
          </a:xfrm>
        </p:spPr>
        <p:txBody>
          <a:bodyPr anchor="b">
            <a:normAutofit/>
          </a:bodyPr>
          <a:lstStyle/>
          <a:p>
            <a:r>
              <a:rPr lang="en-US" sz="5400"/>
              <a:t>Xử trí bỏng mắt do nhiệt</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B5BF7E-534E-62D1-8050-1CA2BCFD839B}"/>
              </a:ext>
            </a:extLst>
          </p:cNvPr>
          <p:cNvSpPr>
            <a:spLocks noGrp="1"/>
          </p:cNvSpPr>
          <p:nvPr>
            <p:ph idx="1"/>
          </p:nvPr>
        </p:nvSpPr>
        <p:spPr>
          <a:xfrm>
            <a:off x="572493" y="2071316"/>
            <a:ext cx="6713552" cy="4119172"/>
          </a:xfrm>
        </p:spPr>
        <p:txBody>
          <a:bodyPr anchor="t">
            <a:normAutofit/>
          </a:bodyPr>
          <a:lstStyle/>
          <a:p>
            <a:r>
              <a:rPr lang="en-US" sz="2400" b="0" i="0" dirty="0" err="1">
                <a:effectLst/>
                <a:latin typeface="Helvetica" panose="020B0604020202020204" pitchFamily="34" charset="0"/>
              </a:rPr>
              <a:t>Rửa</a:t>
            </a:r>
            <a:r>
              <a:rPr lang="en-US" sz="2400" b="0" i="0" dirty="0">
                <a:effectLst/>
                <a:latin typeface="Helvetica" panose="020B0604020202020204" pitchFamily="34" charset="0"/>
              </a:rPr>
              <a:t> </a:t>
            </a:r>
            <a:r>
              <a:rPr lang="en-US" sz="2400" b="0" i="0" dirty="0" err="1">
                <a:effectLst/>
                <a:latin typeface="Helvetica" panose="020B0604020202020204" pitchFamily="34" charset="0"/>
              </a:rPr>
              <a:t>hoặc</a:t>
            </a:r>
            <a:r>
              <a:rPr lang="en-US" sz="2400" b="0" i="0" dirty="0">
                <a:effectLst/>
                <a:latin typeface="Helvetica" panose="020B0604020202020204" pitchFamily="34" charset="0"/>
              </a:rPr>
              <a:t> </a:t>
            </a:r>
            <a:r>
              <a:rPr lang="en-US" sz="2400" b="0" i="0" dirty="0" err="1">
                <a:effectLst/>
                <a:latin typeface="Helvetica" panose="020B0604020202020204" pitchFamily="34" charset="0"/>
              </a:rPr>
              <a:t>ngâm</a:t>
            </a:r>
            <a:r>
              <a:rPr lang="en-US" sz="2400" b="0" i="0" dirty="0">
                <a:effectLst/>
                <a:latin typeface="Helvetica" panose="020B0604020202020204" pitchFamily="34" charset="0"/>
              </a:rPr>
              <a:t> </a:t>
            </a:r>
            <a:r>
              <a:rPr lang="en-US" sz="2400" b="0" i="0" dirty="0" err="1">
                <a:effectLst/>
                <a:latin typeface="Helvetica" panose="020B0604020202020204" pitchFamily="34" charset="0"/>
              </a:rPr>
              <a:t>mắt</a:t>
            </a:r>
            <a:r>
              <a:rPr lang="en-US" sz="2400" b="0" i="0" dirty="0">
                <a:effectLst/>
                <a:latin typeface="Helvetica" panose="020B0604020202020204" pitchFamily="34" charset="0"/>
              </a:rPr>
              <a:t> </a:t>
            </a:r>
            <a:r>
              <a:rPr lang="en-US" sz="2400" b="0" i="0" dirty="0" err="1">
                <a:effectLst/>
                <a:latin typeface="Helvetica" panose="020B0604020202020204" pitchFamily="34" charset="0"/>
              </a:rPr>
              <a:t>vào</a:t>
            </a:r>
            <a:r>
              <a:rPr lang="en-US" sz="2400" b="0" i="0" dirty="0">
                <a:effectLst/>
                <a:latin typeface="Helvetica" panose="020B0604020202020204" pitchFamily="34" charset="0"/>
              </a:rPr>
              <a:t> </a:t>
            </a:r>
            <a:r>
              <a:rPr lang="en-US" sz="2400" b="0" i="0" dirty="0" err="1">
                <a:effectLst/>
                <a:latin typeface="Helvetica" panose="020B0604020202020204" pitchFamily="34" charset="0"/>
              </a:rPr>
              <a:t>nước</a:t>
            </a:r>
            <a:r>
              <a:rPr lang="en-US" sz="2400" b="0" i="0" dirty="0">
                <a:effectLst/>
                <a:latin typeface="Helvetica" panose="020B0604020202020204" pitchFamily="34" charset="0"/>
              </a:rPr>
              <a:t>.</a:t>
            </a:r>
            <a:endParaRPr lang="en-US" sz="2400" dirty="0">
              <a:latin typeface="Helvetica" panose="020B0604020202020204" pitchFamily="34" charset="0"/>
            </a:endParaRPr>
          </a:p>
          <a:p>
            <a:r>
              <a:rPr lang="en-US" sz="2400" dirty="0">
                <a:latin typeface="Helvetica" panose="020B0604020202020204" pitchFamily="34" charset="0"/>
                <a:sym typeface="Wingdings" panose="05000000000000000000" pitchFamily="2" charset="2"/>
              </a:rPr>
              <a:t></a:t>
            </a:r>
            <a:r>
              <a:rPr lang="vi-VN" sz="2400" b="0" i="0" dirty="0">
                <a:effectLst/>
                <a:latin typeface="Helvetica" panose="020B0604020202020204" pitchFamily="34" charset="0"/>
              </a:rPr>
              <a:t> loại bỏ cặn bẩn </a:t>
            </a:r>
            <a:endParaRPr lang="en-US" sz="2400" dirty="0">
              <a:latin typeface="Helvetica" panose="020B0604020202020204" pitchFamily="34" charset="0"/>
            </a:endParaRPr>
          </a:p>
          <a:p>
            <a:r>
              <a:rPr lang="en-US" sz="2400" dirty="0">
                <a:latin typeface="Helvetica" panose="020B0604020202020204" pitchFamily="34" charset="0"/>
                <a:sym typeface="Wingdings" panose="05000000000000000000" pitchFamily="2" charset="2"/>
              </a:rPr>
              <a:t> </a:t>
            </a:r>
            <a:r>
              <a:rPr lang="en-US" sz="2400" dirty="0" err="1">
                <a:latin typeface="Helvetica" panose="020B0604020202020204" pitchFamily="34" charset="0"/>
                <a:sym typeface="Wingdings" panose="05000000000000000000" pitchFamily="2" charset="2"/>
              </a:rPr>
              <a:t>hạ</a:t>
            </a:r>
            <a:r>
              <a:rPr lang="en-US" sz="2400" dirty="0">
                <a:latin typeface="Helvetica" panose="020B0604020202020204" pitchFamily="34" charset="0"/>
                <a:sym typeface="Wingdings" panose="05000000000000000000" pitchFamily="2" charset="2"/>
              </a:rPr>
              <a:t> </a:t>
            </a:r>
            <a:r>
              <a:rPr lang="en-US" sz="2400" dirty="0" err="1">
                <a:latin typeface="Helvetica" panose="020B0604020202020204" pitchFamily="34" charset="0"/>
                <a:sym typeface="Wingdings" panose="05000000000000000000" pitchFamily="2" charset="2"/>
              </a:rPr>
              <a:t>nhiệt</a:t>
            </a:r>
            <a:endParaRPr lang="en-US" sz="2400" dirty="0">
              <a:latin typeface="Helvetica" panose="020B0604020202020204" pitchFamily="34" charset="0"/>
              <a:sym typeface="Wingdings" panose="05000000000000000000" pitchFamily="2" charset="2"/>
            </a:endParaRPr>
          </a:p>
          <a:p>
            <a:endParaRPr lang="en-US" sz="2400" dirty="0">
              <a:latin typeface="Helvetica" panose="020B0604020202020204" pitchFamily="34" charset="0"/>
              <a:sym typeface="Wingdings" panose="05000000000000000000" pitchFamily="2" charset="2"/>
            </a:endParaRPr>
          </a:p>
          <a:p>
            <a:pPr marL="0" indent="0">
              <a:buNone/>
            </a:pPr>
            <a:r>
              <a:rPr lang="en-US" sz="2400" dirty="0" err="1">
                <a:latin typeface="Helvetica" panose="020B0604020202020204" pitchFamily="34" charset="0"/>
                <a:sym typeface="Wingdings" panose="05000000000000000000" pitchFamily="2" charset="2"/>
              </a:rPr>
              <a:t>Đưa</a:t>
            </a:r>
            <a:r>
              <a:rPr lang="en-US" sz="2400" dirty="0">
                <a:latin typeface="Helvetica" panose="020B0604020202020204" pitchFamily="34" charset="0"/>
                <a:sym typeface="Wingdings" panose="05000000000000000000" pitchFamily="2" charset="2"/>
              </a:rPr>
              <a:t> </a:t>
            </a:r>
            <a:r>
              <a:rPr lang="en-US" sz="2400" dirty="0" err="1">
                <a:latin typeface="Helvetica" panose="020B0604020202020204" pitchFamily="34" charset="0"/>
                <a:sym typeface="Wingdings" panose="05000000000000000000" pitchFamily="2" charset="2"/>
              </a:rPr>
              <a:t>bệnh</a:t>
            </a:r>
            <a:r>
              <a:rPr lang="en-US" sz="2400" dirty="0">
                <a:latin typeface="Helvetica" panose="020B0604020202020204" pitchFamily="34" charset="0"/>
                <a:sym typeface="Wingdings" panose="05000000000000000000" pitchFamily="2" charset="2"/>
              </a:rPr>
              <a:t> </a:t>
            </a:r>
            <a:r>
              <a:rPr lang="en-US" sz="2400" dirty="0" err="1">
                <a:latin typeface="Helvetica" panose="020B0604020202020204" pitchFamily="34" charset="0"/>
                <a:sym typeface="Wingdings" panose="05000000000000000000" pitchFamily="2" charset="2"/>
              </a:rPr>
              <a:t>nhân</a:t>
            </a:r>
            <a:r>
              <a:rPr lang="en-US" sz="2400" dirty="0">
                <a:latin typeface="Helvetica" panose="020B0604020202020204" pitchFamily="34" charset="0"/>
                <a:sym typeface="Wingdings" panose="05000000000000000000" pitchFamily="2" charset="2"/>
              </a:rPr>
              <a:t> </a:t>
            </a:r>
            <a:r>
              <a:rPr lang="en-US" sz="2400" dirty="0" err="1">
                <a:latin typeface="Helvetica" panose="020B0604020202020204" pitchFamily="34" charset="0"/>
                <a:sym typeface="Wingdings" panose="05000000000000000000" pitchFamily="2" charset="2"/>
              </a:rPr>
              <a:t>tới</a:t>
            </a:r>
            <a:r>
              <a:rPr lang="en-US" sz="2400" dirty="0">
                <a:latin typeface="Helvetica" panose="020B0604020202020204" pitchFamily="34" charset="0"/>
                <a:sym typeface="Wingdings" panose="05000000000000000000" pitchFamily="2" charset="2"/>
              </a:rPr>
              <a:t> </a:t>
            </a:r>
            <a:r>
              <a:rPr lang="en-US" sz="2400" dirty="0" err="1">
                <a:latin typeface="Helvetica" panose="020B0604020202020204" pitchFamily="34" charset="0"/>
                <a:sym typeface="Wingdings" panose="05000000000000000000" pitchFamily="2" charset="2"/>
              </a:rPr>
              <a:t>cơ</a:t>
            </a:r>
            <a:r>
              <a:rPr lang="en-US" sz="2400" dirty="0">
                <a:latin typeface="Helvetica" panose="020B0604020202020204" pitchFamily="34" charset="0"/>
                <a:sym typeface="Wingdings" panose="05000000000000000000" pitchFamily="2" charset="2"/>
              </a:rPr>
              <a:t> </a:t>
            </a:r>
            <a:r>
              <a:rPr lang="en-US" sz="2400" dirty="0" err="1">
                <a:latin typeface="Helvetica" panose="020B0604020202020204" pitchFamily="34" charset="0"/>
                <a:sym typeface="Wingdings" panose="05000000000000000000" pitchFamily="2" charset="2"/>
              </a:rPr>
              <a:t>sở</a:t>
            </a:r>
            <a:r>
              <a:rPr lang="en-US" sz="2400" dirty="0">
                <a:latin typeface="Helvetica" panose="020B0604020202020204" pitchFamily="34" charset="0"/>
                <a:sym typeface="Wingdings" panose="05000000000000000000" pitchFamily="2" charset="2"/>
              </a:rPr>
              <a:t> y </a:t>
            </a:r>
            <a:r>
              <a:rPr lang="en-US" sz="2400" dirty="0" err="1">
                <a:latin typeface="Helvetica" panose="020B0604020202020204" pitchFamily="34" charset="0"/>
                <a:sym typeface="Wingdings" panose="05000000000000000000" pitchFamily="2" charset="2"/>
              </a:rPr>
              <a:t>tế</a:t>
            </a:r>
            <a:r>
              <a:rPr lang="en-US" sz="2400" dirty="0">
                <a:latin typeface="Helvetica" panose="020B0604020202020204" pitchFamily="34" charset="0"/>
                <a:sym typeface="Wingdings" panose="05000000000000000000" pitchFamily="2" charset="2"/>
              </a:rPr>
              <a:t> </a:t>
            </a:r>
            <a:endParaRPr lang="en-US" sz="2400" dirty="0"/>
          </a:p>
          <a:p>
            <a:endParaRPr lang="en-US" sz="2200" dirty="0"/>
          </a:p>
        </p:txBody>
      </p:sp>
      <p:pic>
        <p:nvPicPr>
          <p:cNvPr id="4" name="Picture 3">
            <a:extLst>
              <a:ext uri="{FF2B5EF4-FFF2-40B4-BE49-F238E27FC236}">
                <a16:creationId xmlns:a16="http://schemas.microsoft.com/office/drawing/2014/main" id="{911615BF-DC7C-0137-0D4B-424BDC6637D4}"/>
              </a:ext>
            </a:extLst>
          </p:cNvPr>
          <p:cNvPicPr>
            <a:picLocks noChangeAspect="1"/>
          </p:cNvPicPr>
          <p:nvPr/>
        </p:nvPicPr>
        <p:blipFill rotWithShape="1">
          <a:blip r:embed="rId2"/>
          <a:srcRect l="30081" r="5703" b="2"/>
          <a:stretch/>
        </p:blipFill>
        <p:spPr>
          <a:xfrm>
            <a:off x="7675658" y="2093976"/>
            <a:ext cx="3941064" cy="4096512"/>
          </a:xfrm>
          <a:prstGeom prst="rect">
            <a:avLst/>
          </a:prstGeom>
        </p:spPr>
      </p:pic>
    </p:spTree>
    <p:extLst>
      <p:ext uri="{BB962C8B-B14F-4D97-AF65-F5344CB8AC3E}">
        <p14:creationId xmlns:p14="http://schemas.microsoft.com/office/powerpoint/2010/main" val="775124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5" name="Rectangle 24">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2913C2-89BC-97E1-B309-7C6454F4189E}"/>
              </a:ext>
            </a:extLst>
          </p:cNvPr>
          <p:cNvSpPr>
            <a:spLocks noGrp="1"/>
          </p:cNvSpPr>
          <p:nvPr>
            <p:ph type="title"/>
          </p:nvPr>
        </p:nvSpPr>
        <p:spPr>
          <a:xfrm>
            <a:off x="1282963" y="1238080"/>
            <a:ext cx="9849751" cy="1349671"/>
          </a:xfrm>
        </p:spPr>
        <p:txBody>
          <a:bodyPr anchor="b">
            <a:normAutofit/>
          </a:bodyPr>
          <a:lstStyle/>
          <a:p>
            <a:r>
              <a:rPr lang="en-US" sz="5400"/>
              <a:t>Bỏng mắt do hoá chất</a:t>
            </a:r>
          </a:p>
        </p:txBody>
      </p:sp>
      <p:sp>
        <p:nvSpPr>
          <p:cNvPr id="3" name="Content Placeholder 2">
            <a:extLst>
              <a:ext uri="{FF2B5EF4-FFF2-40B4-BE49-F238E27FC236}">
                <a16:creationId xmlns:a16="http://schemas.microsoft.com/office/drawing/2014/main" id="{A218F095-20CF-B0DB-2453-297E8731CCFF}"/>
              </a:ext>
            </a:extLst>
          </p:cNvPr>
          <p:cNvSpPr>
            <a:spLocks noGrp="1"/>
          </p:cNvSpPr>
          <p:nvPr>
            <p:ph idx="1"/>
          </p:nvPr>
        </p:nvSpPr>
        <p:spPr>
          <a:xfrm>
            <a:off x="1289304" y="2902913"/>
            <a:ext cx="9849751" cy="3032168"/>
          </a:xfrm>
        </p:spPr>
        <p:txBody>
          <a:bodyPr anchor="ctr">
            <a:normAutofit/>
          </a:bodyPr>
          <a:lstStyle/>
          <a:p>
            <a:r>
              <a:rPr lang="vi-VN" sz="2400" b="0" i="0" dirty="0">
                <a:effectLst/>
                <a:latin typeface="Helvetica" panose="020B0604020202020204" pitchFamily="34" charset="0"/>
              </a:rPr>
              <a:t>Tiên lượng của mắt phụ thuộc vào việc cấp cứu ban đầu sau bị bỏng, do đó việc </a:t>
            </a:r>
            <a:r>
              <a:rPr lang="vi-VN" sz="2400" b="1" i="0" dirty="0">
                <a:effectLst/>
                <a:latin typeface="Helvetica" panose="020B0604020202020204" pitchFamily="34" charset="0"/>
              </a:rPr>
              <a:t>xử trí bỏng mắt</a:t>
            </a:r>
            <a:r>
              <a:rPr lang="vi-VN" sz="2400" b="0" i="0" dirty="0">
                <a:effectLst/>
                <a:latin typeface="Helvetica" panose="020B0604020202020204" pitchFamily="34" charset="0"/>
              </a:rPr>
              <a:t> là yếu tố then chốt quyết định hiệu quả </a:t>
            </a:r>
            <a:r>
              <a:rPr lang="vi-VN" sz="2400" b="1" i="0" dirty="0">
                <a:effectLst/>
                <a:latin typeface="Helvetica" panose="020B0604020202020204" pitchFamily="34" charset="0"/>
              </a:rPr>
              <a:t>điều trị bỏng mắt</a:t>
            </a:r>
            <a:r>
              <a:rPr lang="vi-VN" sz="2400" b="0" i="0" dirty="0">
                <a:effectLst/>
                <a:latin typeface="Helvetica" panose="020B0604020202020204" pitchFamily="34" charset="0"/>
              </a:rPr>
              <a:t> về sau.</a:t>
            </a:r>
            <a:endParaRPr lang="en-US" sz="2400" b="0" i="0" dirty="0">
              <a:effectLst/>
              <a:latin typeface="Helvetica" panose="020B0604020202020204" pitchFamily="34" charset="0"/>
            </a:endParaRPr>
          </a:p>
          <a:p>
            <a:endParaRPr lang="en-US" sz="2000" dirty="0"/>
          </a:p>
        </p:txBody>
      </p:sp>
    </p:spTree>
    <p:extLst>
      <p:ext uri="{BB962C8B-B14F-4D97-AF65-F5344CB8AC3E}">
        <p14:creationId xmlns:p14="http://schemas.microsoft.com/office/powerpoint/2010/main" val="1654325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0BD32C-B735-EC44-7F64-C0721F4FA598}"/>
              </a:ext>
            </a:extLst>
          </p:cNvPr>
          <p:cNvSpPr>
            <a:spLocks noGrp="1"/>
          </p:cNvSpPr>
          <p:nvPr>
            <p:ph type="title"/>
          </p:nvPr>
        </p:nvSpPr>
        <p:spPr>
          <a:xfrm>
            <a:off x="572493" y="238539"/>
            <a:ext cx="11018520" cy="1434415"/>
          </a:xfrm>
        </p:spPr>
        <p:txBody>
          <a:bodyPr anchor="b">
            <a:normAutofit/>
          </a:bodyPr>
          <a:lstStyle/>
          <a:p>
            <a:r>
              <a:rPr lang="en-US" sz="5400" dirty="0" err="1"/>
              <a:t>Bỏng</a:t>
            </a:r>
            <a:r>
              <a:rPr lang="en-US" sz="5400" dirty="0"/>
              <a:t> </a:t>
            </a:r>
            <a:r>
              <a:rPr lang="en-US" sz="5400" dirty="0" err="1"/>
              <a:t>mắt</a:t>
            </a:r>
            <a:r>
              <a:rPr lang="en-US" sz="5400" dirty="0"/>
              <a:t> do </a:t>
            </a:r>
            <a:r>
              <a:rPr lang="en-US" sz="5400" dirty="0" err="1"/>
              <a:t>axit</a:t>
            </a:r>
            <a:endParaRPr lang="en-US" sz="5400" dirty="0"/>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9EC180-507D-688C-6EBF-482E9A3B6C38}"/>
              </a:ext>
            </a:extLst>
          </p:cNvPr>
          <p:cNvSpPr>
            <a:spLocks noGrp="1"/>
          </p:cNvSpPr>
          <p:nvPr>
            <p:ph idx="1"/>
          </p:nvPr>
        </p:nvSpPr>
        <p:spPr>
          <a:xfrm>
            <a:off x="572493" y="2071316"/>
            <a:ext cx="6713552" cy="4119172"/>
          </a:xfrm>
        </p:spPr>
        <p:txBody>
          <a:bodyPr anchor="t">
            <a:normAutofit/>
          </a:bodyPr>
          <a:lstStyle/>
          <a:p>
            <a:r>
              <a:rPr lang="vi-VN" sz="2400" b="1" i="0" dirty="0">
                <a:effectLst/>
                <a:latin typeface="Calibri" panose="020F0502020204030204" pitchFamily="34" charset="0"/>
                <a:ea typeface="Calibri" panose="020F0502020204030204" pitchFamily="34" charset="0"/>
                <a:cs typeface="Calibri" panose="020F0502020204030204" pitchFamily="34" charset="0"/>
              </a:rPr>
              <a:t>Bỏng mắt</a:t>
            </a:r>
            <a:r>
              <a:rPr lang="vi-VN" sz="2400" b="0" i="0" dirty="0">
                <a:effectLst/>
                <a:latin typeface="Calibri" panose="020F0502020204030204" pitchFamily="34" charset="0"/>
                <a:ea typeface="Calibri" panose="020F0502020204030204" pitchFamily="34" charset="0"/>
                <a:cs typeface="Calibri" panose="020F0502020204030204" pitchFamily="34" charset="0"/>
              </a:rPr>
              <a:t> do các axit loãng thường chỉ gây những tổn thương nhẹ và nông, tuy nhiên với axit đặc, pH &lt; 2.5 những tổn thương hoại tử</a:t>
            </a:r>
            <a:r>
              <a:rPr lang="vi-VN" sz="2400" b="1" i="0" dirty="0">
                <a:effectLst/>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giác mạc</a:t>
            </a:r>
            <a:r>
              <a:rPr lang="vi-VN" sz="2400" i="0" dirty="0">
                <a:effectLst/>
                <a:latin typeface="Calibri" panose="020F0502020204030204" pitchFamily="34" charset="0"/>
                <a:ea typeface="Calibri" panose="020F0502020204030204" pitchFamily="34" charset="0"/>
                <a:cs typeface="Calibri" panose="020F0502020204030204" pitchFamily="34" charset="0"/>
              </a:rPr>
              <a:t>. </a:t>
            </a:r>
            <a:endParaRPr lang="en-US" sz="2400" i="0" dirty="0">
              <a:effectLst/>
              <a:latin typeface="Calibri" panose="020F0502020204030204" pitchFamily="34" charset="0"/>
              <a:ea typeface="Calibri" panose="020F0502020204030204" pitchFamily="34" charset="0"/>
              <a:cs typeface="Calibri" panose="020F0502020204030204" pitchFamily="34" charset="0"/>
            </a:endParaRPr>
          </a:p>
          <a:p>
            <a:r>
              <a:rPr lang="vi-VN" sz="2400" b="0" i="0" dirty="0">
                <a:effectLst/>
                <a:latin typeface="Calibri" panose="020F0502020204030204" pitchFamily="34" charset="0"/>
                <a:ea typeface="Calibri" panose="020F0502020204030204" pitchFamily="34" charset="0"/>
                <a:cs typeface="Calibri" panose="020F0502020204030204" pitchFamily="34" charset="0"/>
              </a:rPr>
              <a:t>Khi axit tiếp xúc với mô và tổ chức sẽ gây hoại tử đột ngột, làm đông vón protein bề mặt, ngăn cản sự lan tỏa của hóa chất khiến axit không lấn sâu vào các mô, tiên lượng có thể biết được ngay sau bỏng.</a:t>
            </a:r>
          </a:p>
          <a:p>
            <a:endParaRPr lang="en-US" sz="2200" dirty="0"/>
          </a:p>
        </p:txBody>
      </p:sp>
      <p:pic>
        <p:nvPicPr>
          <p:cNvPr id="4" name="Picture 3">
            <a:extLst>
              <a:ext uri="{FF2B5EF4-FFF2-40B4-BE49-F238E27FC236}">
                <a16:creationId xmlns:a16="http://schemas.microsoft.com/office/drawing/2014/main" id="{818F928D-6D7A-7854-9999-C647E8A8C406}"/>
              </a:ext>
            </a:extLst>
          </p:cNvPr>
          <p:cNvPicPr>
            <a:picLocks noChangeAspect="1"/>
          </p:cNvPicPr>
          <p:nvPr/>
        </p:nvPicPr>
        <p:blipFill rotWithShape="1">
          <a:blip r:embed="rId2"/>
          <a:srcRect l="10705" r="17624" b="2"/>
          <a:stretch/>
        </p:blipFill>
        <p:spPr>
          <a:xfrm>
            <a:off x="7675658" y="2093976"/>
            <a:ext cx="3941064" cy="4096512"/>
          </a:xfrm>
          <a:prstGeom prst="rect">
            <a:avLst/>
          </a:prstGeom>
        </p:spPr>
      </p:pic>
    </p:spTree>
    <p:extLst>
      <p:ext uri="{BB962C8B-B14F-4D97-AF65-F5344CB8AC3E}">
        <p14:creationId xmlns:p14="http://schemas.microsoft.com/office/powerpoint/2010/main" val="402588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4AE082-4E33-A2C6-3561-D7FACDFE329B}"/>
              </a:ext>
            </a:extLst>
          </p:cNvPr>
          <p:cNvSpPr>
            <a:spLocks noGrp="1"/>
          </p:cNvSpPr>
          <p:nvPr>
            <p:ph type="title"/>
          </p:nvPr>
        </p:nvSpPr>
        <p:spPr>
          <a:xfrm>
            <a:off x="572493" y="238539"/>
            <a:ext cx="11018520" cy="1434415"/>
          </a:xfrm>
        </p:spPr>
        <p:txBody>
          <a:bodyPr anchor="b">
            <a:normAutofit/>
          </a:bodyPr>
          <a:lstStyle/>
          <a:p>
            <a:r>
              <a:rPr lang="en-US" sz="5400" dirty="0" err="1"/>
              <a:t>Bỏng</a:t>
            </a:r>
            <a:r>
              <a:rPr lang="en-US" sz="5400" dirty="0"/>
              <a:t> </a:t>
            </a:r>
            <a:r>
              <a:rPr lang="en-US" sz="5400" dirty="0" err="1"/>
              <a:t>mắt</a:t>
            </a:r>
            <a:r>
              <a:rPr lang="en-US" sz="5400" dirty="0"/>
              <a:t> do </a:t>
            </a:r>
            <a:r>
              <a:rPr lang="en-US" sz="5400" dirty="0" err="1"/>
              <a:t>bazơ</a:t>
            </a:r>
            <a:endParaRPr lang="en-US" sz="5400" dirty="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BD2E88-10B6-23D3-4EBE-972A171EE416}"/>
              </a:ext>
            </a:extLst>
          </p:cNvPr>
          <p:cNvSpPr>
            <a:spLocks noGrp="1"/>
          </p:cNvSpPr>
          <p:nvPr>
            <p:ph idx="1"/>
          </p:nvPr>
        </p:nvSpPr>
        <p:spPr>
          <a:xfrm>
            <a:off x="572493" y="2071316"/>
            <a:ext cx="6713552" cy="4119172"/>
          </a:xfrm>
        </p:spPr>
        <p:txBody>
          <a:bodyPr anchor="t">
            <a:normAutofit/>
          </a:bodyPr>
          <a:lstStyle/>
          <a:p>
            <a:r>
              <a:rPr lang="vi-VN" sz="2400" b="1" i="0" dirty="0">
                <a:effectLst/>
                <a:latin typeface="Helvetica" panose="020B0604020202020204" pitchFamily="34" charset="0"/>
              </a:rPr>
              <a:t>Bỏng mắt</a:t>
            </a:r>
            <a:r>
              <a:rPr lang="vi-VN" sz="2400" b="0" i="0" dirty="0">
                <a:effectLst/>
                <a:latin typeface="Helvetica" panose="020B0604020202020204" pitchFamily="34" charset="0"/>
              </a:rPr>
              <a:t> do bazơ là trầm trọng nhất do khi tiếp xúc với tế bào, bazơ làm tan rã tế bào, nhuyễn mô và ngấm sâu, hút nước của tế bào sinh ra nhiệt gây bỏng. </a:t>
            </a:r>
            <a:endParaRPr lang="en-US" sz="2400" dirty="0">
              <a:latin typeface="Helvetica" panose="020B0604020202020204" pitchFamily="34" charset="0"/>
            </a:endParaRPr>
          </a:p>
          <a:p>
            <a:r>
              <a:rPr lang="vi-VN" sz="2400" b="0" i="0" dirty="0">
                <a:effectLst/>
                <a:latin typeface="Helvetica" panose="020B0604020202020204" pitchFamily="34" charset="0"/>
              </a:rPr>
              <a:t>Sự tỏa lan của bazơ theo bề rộng và chiều sâu, tác dụng kéo dài nhiều ngày, khó tiên lượng ngay lúc đầu. Nếu bỏng do bazơ cần phải dè dặt ngay cả với tổn thương ban đầu không nặng lắm. </a:t>
            </a:r>
            <a:endParaRPr lang="en-US" sz="2400" b="0" i="0" dirty="0">
              <a:effectLst/>
              <a:latin typeface="Helvetica" panose="020B0604020202020204" pitchFamily="34" charset="0"/>
            </a:endParaRPr>
          </a:p>
          <a:p>
            <a:r>
              <a:rPr lang="vi-VN" sz="2400" b="0" i="0" dirty="0">
                <a:effectLst/>
                <a:latin typeface="Helvetica" panose="020B0604020202020204" pitchFamily="34" charset="0"/>
              </a:rPr>
              <a:t>Bazơ nguy hiểm nhất là bazơ đậm đặc, nhóm amoni và các hợp chất của nó.</a:t>
            </a:r>
          </a:p>
          <a:p>
            <a:endParaRPr lang="en-US" sz="2200" dirty="0"/>
          </a:p>
        </p:txBody>
      </p:sp>
      <p:pic>
        <p:nvPicPr>
          <p:cNvPr id="5" name="Picture 4">
            <a:extLst>
              <a:ext uri="{FF2B5EF4-FFF2-40B4-BE49-F238E27FC236}">
                <a16:creationId xmlns:a16="http://schemas.microsoft.com/office/drawing/2014/main" id="{2A9C6793-A3E2-EF47-C004-168095E84B29}"/>
              </a:ext>
            </a:extLst>
          </p:cNvPr>
          <p:cNvPicPr>
            <a:picLocks noChangeAspect="1"/>
          </p:cNvPicPr>
          <p:nvPr/>
        </p:nvPicPr>
        <p:blipFill rotWithShape="1">
          <a:blip r:embed="rId2"/>
          <a:srcRect l="16810" r="11129"/>
          <a:stretch/>
        </p:blipFill>
        <p:spPr>
          <a:xfrm>
            <a:off x="7675658" y="2093976"/>
            <a:ext cx="3941064" cy="4096512"/>
          </a:xfrm>
          <a:prstGeom prst="rect">
            <a:avLst/>
          </a:prstGeom>
        </p:spPr>
      </p:pic>
    </p:spTree>
    <p:extLst>
      <p:ext uri="{BB962C8B-B14F-4D97-AF65-F5344CB8AC3E}">
        <p14:creationId xmlns:p14="http://schemas.microsoft.com/office/powerpoint/2010/main" val="3798143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E8C78C-5220-B21B-67B1-B1D7643706DE}"/>
              </a:ext>
            </a:extLst>
          </p:cNvPr>
          <p:cNvSpPr>
            <a:spLocks noGrp="1"/>
          </p:cNvSpPr>
          <p:nvPr>
            <p:ph type="title"/>
          </p:nvPr>
        </p:nvSpPr>
        <p:spPr>
          <a:xfrm>
            <a:off x="808638" y="386930"/>
            <a:ext cx="9236700" cy="1188950"/>
          </a:xfrm>
        </p:spPr>
        <p:txBody>
          <a:bodyPr anchor="b">
            <a:normAutofit/>
          </a:bodyPr>
          <a:lstStyle/>
          <a:p>
            <a:r>
              <a:rPr lang="en-US" sz="3800" dirty="0" err="1"/>
              <a:t>Xử</a:t>
            </a:r>
            <a:r>
              <a:rPr lang="en-US" sz="3800" dirty="0"/>
              <a:t> </a:t>
            </a:r>
            <a:r>
              <a:rPr lang="en-US" sz="3800" dirty="0" err="1"/>
              <a:t>trí</a:t>
            </a:r>
            <a:r>
              <a:rPr lang="en-US" sz="3800" dirty="0"/>
              <a:t> ban </a:t>
            </a:r>
            <a:r>
              <a:rPr lang="en-US" sz="3800" dirty="0" err="1"/>
              <a:t>đầu</a:t>
            </a:r>
            <a:r>
              <a:rPr lang="en-US" sz="3800" dirty="0"/>
              <a:t> </a:t>
            </a:r>
            <a:r>
              <a:rPr lang="en-US" sz="3800" dirty="0" err="1"/>
              <a:t>sau</a:t>
            </a:r>
            <a:r>
              <a:rPr lang="en-US" sz="3800" dirty="0"/>
              <a:t> </a:t>
            </a:r>
            <a:r>
              <a:rPr lang="en-US" sz="3800" dirty="0" err="1"/>
              <a:t>khi</a:t>
            </a:r>
            <a:r>
              <a:rPr lang="en-US" sz="3800" dirty="0"/>
              <a:t> </a:t>
            </a:r>
            <a:r>
              <a:rPr lang="en-US" sz="3800" dirty="0" err="1"/>
              <a:t>bỏng</a:t>
            </a:r>
            <a:r>
              <a:rPr lang="en-US" sz="3800" dirty="0"/>
              <a:t> </a:t>
            </a:r>
            <a:br>
              <a:rPr lang="en-US" sz="3800" dirty="0"/>
            </a:br>
            <a:r>
              <a:rPr lang="en-US" sz="3800" dirty="0" err="1"/>
              <a:t>hoá</a:t>
            </a:r>
            <a:r>
              <a:rPr lang="en-US" sz="3800" dirty="0"/>
              <a:t> </a:t>
            </a:r>
            <a:r>
              <a:rPr lang="en-US" sz="3800" dirty="0" err="1"/>
              <a:t>chất</a:t>
            </a:r>
            <a:endParaRPr lang="en-US" sz="3800" dirty="0"/>
          </a:p>
        </p:txBody>
      </p:sp>
      <p:grpSp>
        <p:nvGrpSpPr>
          <p:cNvPr id="29" name="Group 28">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30" name="Rectangle 29">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580872B-7CD7-F510-4ADC-BE811C64259F}"/>
              </a:ext>
            </a:extLst>
          </p:cNvPr>
          <p:cNvSpPr>
            <a:spLocks noGrp="1"/>
          </p:cNvSpPr>
          <p:nvPr>
            <p:ph idx="1"/>
          </p:nvPr>
        </p:nvSpPr>
        <p:spPr>
          <a:xfrm>
            <a:off x="552450" y="1575880"/>
            <a:ext cx="10759528" cy="4612640"/>
          </a:xfrm>
        </p:spPr>
        <p:txBody>
          <a:bodyPr anchor="ctr">
            <a:normAutofit/>
          </a:bodyPr>
          <a:lstStyle/>
          <a:p>
            <a:r>
              <a:rPr lang="en-US" dirty="0" err="1">
                <a:cs typeface="Times New Roman" panose="02020603050405020304" pitchFamily="18" charset="0"/>
              </a:rPr>
              <a:t>Bỏng</a:t>
            </a:r>
            <a:r>
              <a:rPr lang="en-US" dirty="0">
                <a:cs typeface="Times New Roman" panose="02020603050405020304" pitchFamily="18" charset="0"/>
              </a:rPr>
              <a:t> </a:t>
            </a:r>
            <a:r>
              <a:rPr lang="en-US" dirty="0" err="1">
                <a:cs typeface="Times New Roman" panose="02020603050405020304" pitchFamily="18" charset="0"/>
              </a:rPr>
              <a:t>vôi</a:t>
            </a:r>
            <a:r>
              <a:rPr lang="en-US" dirty="0">
                <a:cs typeface="Times New Roman" panose="02020603050405020304" pitchFamily="18" charset="0"/>
              </a:rPr>
              <a:t> </a:t>
            </a:r>
            <a:r>
              <a:rPr lang="en-US" dirty="0" err="1">
                <a:cs typeface="Times New Roman" panose="02020603050405020304" pitchFamily="18" charset="0"/>
              </a:rPr>
              <a:t>cần</a:t>
            </a:r>
            <a:r>
              <a:rPr lang="en-US" dirty="0">
                <a:cs typeface="Times New Roman" panose="02020603050405020304" pitchFamily="18" charset="0"/>
              </a:rPr>
              <a:t> </a:t>
            </a:r>
            <a:r>
              <a:rPr lang="en-US" dirty="0" err="1">
                <a:cs typeface="Times New Roman" panose="02020603050405020304" pitchFamily="18" charset="0"/>
              </a:rPr>
              <a:t>gắp</a:t>
            </a:r>
            <a:r>
              <a:rPr lang="en-US" dirty="0">
                <a:cs typeface="Times New Roman" panose="02020603050405020304" pitchFamily="18" charset="0"/>
              </a:rPr>
              <a:t> </a:t>
            </a:r>
            <a:r>
              <a:rPr lang="en-US" dirty="0" err="1">
                <a:cs typeface="Times New Roman" panose="02020603050405020304" pitchFamily="18" charset="0"/>
              </a:rPr>
              <a:t>sạch</a:t>
            </a:r>
            <a:r>
              <a:rPr lang="en-US" dirty="0">
                <a:cs typeface="Times New Roman" panose="02020603050405020304" pitchFamily="18" charset="0"/>
              </a:rPr>
              <a:t> </a:t>
            </a:r>
            <a:r>
              <a:rPr lang="en-US" dirty="0" err="1">
                <a:cs typeface="Times New Roman" panose="02020603050405020304" pitchFamily="18" charset="0"/>
              </a:rPr>
              <a:t>vôi</a:t>
            </a:r>
            <a:r>
              <a:rPr lang="en-US" dirty="0">
                <a:cs typeface="Times New Roman" panose="02020603050405020304" pitchFamily="18" charset="0"/>
              </a:rPr>
              <a:t> </a:t>
            </a:r>
            <a:r>
              <a:rPr lang="en-US" dirty="0" err="1">
                <a:cs typeface="Times New Roman" panose="02020603050405020304" pitchFamily="18" charset="0"/>
              </a:rPr>
              <a:t>trước</a:t>
            </a:r>
            <a:r>
              <a:rPr lang="en-US" dirty="0">
                <a:cs typeface="Times New Roman" panose="02020603050405020304" pitchFamily="18" charset="0"/>
              </a:rPr>
              <a:t> </a:t>
            </a:r>
            <a:r>
              <a:rPr lang="en-US" dirty="0" err="1">
                <a:cs typeface="Times New Roman" panose="02020603050405020304" pitchFamily="18" charset="0"/>
              </a:rPr>
              <a:t>khi</a:t>
            </a:r>
            <a:r>
              <a:rPr lang="en-US" dirty="0">
                <a:cs typeface="Times New Roman" panose="02020603050405020304" pitchFamily="18" charset="0"/>
              </a:rPr>
              <a:t> </a:t>
            </a:r>
            <a:r>
              <a:rPr lang="en-US" dirty="0" err="1">
                <a:cs typeface="Times New Roman" panose="02020603050405020304" pitchFamily="18" charset="0"/>
              </a:rPr>
              <a:t>rửa</a:t>
            </a:r>
            <a:r>
              <a:rPr lang="en-US" dirty="0">
                <a:cs typeface="Times New Roman" panose="02020603050405020304" pitchFamily="18" charset="0"/>
              </a:rPr>
              <a:t> </a:t>
            </a:r>
            <a:r>
              <a:rPr lang="en-US" dirty="0" err="1">
                <a:cs typeface="Times New Roman" panose="02020603050405020304" pitchFamily="18" charset="0"/>
              </a:rPr>
              <a:t>mắt</a:t>
            </a:r>
            <a:r>
              <a:rPr lang="en-US" dirty="0">
                <a:cs typeface="Times New Roman" panose="02020603050405020304" pitchFamily="18" charset="0"/>
              </a:rPr>
              <a:t>.</a:t>
            </a:r>
          </a:p>
          <a:p>
            <a:r>
              <a:rPr lang="en-US" dirty="0" err="1">
                <a:cs typeface="Times New Roman" panose="02020603050405020304" pitchFamily="18" charset="0"/>
              </a:rPr>
              <a:t>Bỏng</a:t>
            </a:r>
            <a:r>
              <a:rPr lang="en-US" dirty="0">
                <a:cs typeface="Times New Roman" panose="02020603050405020304" pitchFamily="18" charset="0"/>
              </a:rPr>
              <a:t> </a:t>
            </a:r>
            <a:r>
              <a:rPr lang="en-US" dirty="0" err="1">
                <a:cs typeface="Times New Roman" panose="02020603050405020304" pitchFamily="18" charset="0"/>
              </a:rPr>
              <a:t>hoá</a:t>
            </a:r>
            <a:r>
              <a:rPr lang="en-US" dirty="0">
                <a:cs typeface="Times New Roman" panose="02020603050405020304" pitchFamily="18" charset="0"/>
              </a:rPr>
              <a:t> </a:t>
            </a:r>
            <a:r>
              <a:rPr lang="en-US" dirty="0" err="1">
                <a:cs typeface="Times New Roman" panose="02020603050405020304" pitchFamily="18" charset="0"/>
              </a:rPr>
              <a:t>chất</a:t>
            </a:r>
            <a:r>
              <a:rPr lang="en-US" dirty="0">
                <a:cs typeface="Times New Roman" panose="02020603050405020304" pitchFamily="18" charset="0"/>
              </a:rPr>
              <a:t> </a:t>
            </a:r>
            <a:r>
              <a:rPr lang="en-US" dirty="0" err="1">
                <a:cs typeface="Times New Roman" panose="02020603050405020304" pitchFamily="18" charset="0"/>
              </a:rPr>
              <a:t>khác</a:t>
            </a:r>
            <a:r>
              <a:rPr lang="en-US" dirty="0">
                <a:cs typeface="Times New Roman" panose="02020603050405020304" pitchFamily="18" charset="0"/>
              </a:rPr>
              <a:t> </a:t>
            </a:r>
            <a:r>
              <a:rPr lang="en-US" dirty="0" err="1">
                <a:cs typeface="Times New Roman" panose="02020603050405020304" pitchFamily="18" charset="0"/>
              </a:rPr>
              <a:t>cần</a:t>
            </a:r>
            <a:r>
              <a:rPr lang="en-US" dirty="0">
                <a:cs typeface="Times New Roman" panose="02020603050405020304" pitchFamily="18" charset="0"/>
              </a:rPr>
              <a:t> </a:t>
            </a:r>
            <a:r>
              <a:rPr lang="en-US" dirty="0" err="1">
                <a:cs typeface="Times New Roman" panose="02020603050405020304" pitchFamily="18" charset="0"/>
              </a:rPr>
              <a:t>điều</a:t>
            </a:r>
            <a:r>
              <a:rPr lang="en-US" dirty="0">
                <a:cs typeface="Times New Roman" panose="02020603050405020304" pitchFamily="18" charset="0"/>
              </a:rPr>
              <a:t> </a:t>
            </a:r>
            <a:r>
              <a:rPr lang="en-US" dirty="0" err="1">
                <a:cs typeface="Times New Roman" panose="02020603050405020304" pitchFamily="18" charset="0"/>
              </a:rPr>
              <a:t>trị</a:t>
            </a:r>
            <a:r>
              <a:rPr lang="en-US" dirty="0">
                <a:cs typeface="Times New Roman" panose="02020603050405020304" pitchFamily="18" charset="0"/>
              </a:rPr>
              <a:t> </a:t>
            </a:r>
            <a:r>
              <a:rPr lang="en-US" dirty="0" err="1">
                <a:cs typeface="Times New Roman" panose="02020603050405020304" pitchFamily="18" charset="0"/>
              </a:rPr>
              <a:t>tức</a:t>
            </a:r>
            <a:r>
              <a:rPr lang="en-US" dirty="0">
                <a:cs typeface="Times New Roman" panose="02020603050405020304" pitchFamily="18" charset="0"/>
              </a:rPr>
              <a:t> </a:t>
            </a:r>
            <a:r>
              <a:rPr lang="en-US" dirty="0" err="1">
                <a:cs typeface="Times New Roman" panose="02020603050405020304" pitchFamily="18" charset="0"/>
              </a:rPr>
              <a:t>thì</a:t>
            </a:r>
            <a:r>
              <a:rPr lang="en-US" dirty="0">
                <a:cs typeface="Times New Roman" panose="02020603050405020304" pitchFamily="18" charset="0"/>
              </a:rPr>
              <a:t> </a:t>
            </a:r>
            <a:r>
              <a:rPr lang="en-US" dirty="0" err="1">
                <a:cs typeface="Times New Roman" panose="02020603050405020304" pitchFamily="18" charset="0"/>
              </a:rPr>
              <a:t>bằng</a:t>
            </a:r>
            <a:r>
              <a:rPr lang="en-US" dirty="0">
                <a:cs typeface="Times New Roman" panose="02020603050405020304" pitchFamily="18" charset="0"/>
              </a:rPr>
              <a:t> </a:t>
            </a:r>
            <a:r>
              <a:rPr lang="en-US" dirty="0" err="1">
                <a:cs typeface="Times New Roman" panose="02020603050405020304" pitchFamily="18" charset="0"/>
              </a:rPr>
              <a:t>cách</a:t>
            </a:r>
            <a:r>
              <a:rPr lang="en-US" dirty="0">
                <a:cs typeface="Times New Roman" panose="02020603050405020304" pitchFamily="18" charset="0"/>
              </a:rPr>
              <a:t> </a:t>
            </a:r>
            <a:r>
              <a:rPr lang="en-US" dirty="0" err="1">
                <a:cs typeface="Times New Roman" panose="02020603050405020304" pitchFamily="18" charset="0"/>
              </a:rPr>
              <a:t>rửa</a:t>
            </a:r>
            <a:r>
              <a:rPr lang="en-US" dirty="0">
                <a:cs typeface="Times New Roman" panose="02020603050405020304" pitchFamily="18" charset="0"/>
              </a:rPr>
              <a:t> </a:t>
            </a:r>
            <a:r>
              <a:rPr lang="en-US" dirty="0" err="1">
                <a:cs typeface="Times New Roman" panose="02020603050405020304" pitchFamily="18" charset="0"/>
              </a:rPr>
              <a:t>mắt</a:t>
            </a:r>
            <a:r>
              <a:rPr lang="en-US" dirty="0">
                <a:cs typeface="Times New Roman" panose="02020603050405020304" pitchFamily="18" charset="0"/>
              </a:rPr>
              <a:t> </a:t>
            </a:r>
            <a:r>
              <a:rPr lang="en-US" dirty="0" err="1">
                <a:cs typeface="Times New Roman" panose="02020603050405020304" pitchFamily="18" charset="0"/>
              </a:rPr>
              <a:t>nhiều</a:t>
            </a:r>
            <a:r>
              <a:rPr lang="en-US" dirty="0">
                <a:cs typeface="Times New Roman" panose="02020603050405020304" pitchFamily="18" charset="0"/>
              </a:rPr>
              <a:t> </a:t>
            </a:r>
            <a:r>
              <a:rPr lang="en-US" dirty="0" err="1">
                <a:cs typeface="Times New Roman" panose="02020603050405020304" pitchFamily="18" charset="0"/>
              </a:rPr>
              <a:t>và</a:t>
            </a:r>
            <a:r>
              <a:rPr lang="en-US" dirty="0">
                <a:cs typeface="Times New Roman" panose="02020603050405020304" pitchFamily="18" charset="0"/>
              </a:rPr>
              <a:t> </a:t>
            </a:r>
            <a:r>
              <a:rPr lang="en-US" dirty="0" err="1">
                <a:cs typeface="Times New Roman" panose="02020603050405020304" pitchFamily="18" charset="0"/>
              </a:rPr>
              <a:t>nhẹ</a:t>
            </a:r>
            <a:r>
              <a:rPr lang="en-US" dirty="0">
                <a:cs typeface="Times New Roman" panose="02020603050405020304" pitchFamily="18" charset="0"/>
              </a:rPr>
              <a:t> </a:t>
            </a:r>
            <a:r>
              <a:rPr lang="en-US" dirty="0" err="1">
                <a:cs typeface="Times New Roman" panose="02020603050405020304" pitchFamily="18" charset="0"/>
              </a:rPr>
              <a:t>nhàng</a:t>
            </a:r>
            <a:r>
              <a:rPr lang="en-US" dirty="0">
                <a:cs typeface="Times New Roman" panose="02020603050405020304" pitchFamily="18" charset="0"/>
              </a:rPr>
              <a:t> </a:t>
            </a:r>
            <a:r>
              <a:rPr lang="en-US" dirty="0" err="1">
                <a:cs typeface="Times New Roman" panose="02020603050405020304" pitchFamily="18" charset="0"/>
              </a:rPr>
              <a:t>bằng</a:t>
            </a:r>
            <a:r>
              <a:rPr lang="en-US" dirty="0">
                <a:cs typeface="Times New Roman" panose="02020603050405020304" pitchFamily="18" charset="0"/>
              </a:rPr>
              <a:t> </a:t>
            </a:r>
            <a:r>
              <a:rPr lang="en-US" dirty="0" err="1">
                <a:cs typeface="Times New Roman" panose="02020603050405020304" pitchFamily="18" charset="0"/>
              </a:rPr>
              <a:t>nước</a:t>
            </a:r>
            <a:r>
              <a:rPr lang="en-US" dirty="0">
                <a:cs typeface="Times New Roman" panose="02020603050405020304" pitchFamily="18" charset="0"/>
              </a:rPr>
              <a:t> </a:t>
            </a:r>
            <a:r>
              <a:rPr lang="en-US" dirty="0" err="1">
                <a:cs typeface="Times New Roman" panose="02020603050405020304" pitchFamily="18" charset="0"/>
              </a:rPr>
              <a:t>muối</a:t>
            </a:r>
            <a:r>
              <a:rPr lang="en-US" dirty="0">
                <a:cs typeface="Times New Roman" panose="02020603050405020304" pitchFamily="18" charset="0"/>
              </a:rPr>
              <a:t> </a:t>
            </a:r>
            <a:r>
              <a:rPr lang="en-US" dirty="0" err="1">
                <a:cs typeface="Times New Roman" panose="02020603050405020304" pitchFamily="18" charset="0"/>
              </a:rPr>
              <a:t>hoặc</a:t>
            </a:r>
            <a:r>
              <a:rPr lang="en-US" dirty="0">
                <a:cs typeface="Times New Roman" panose="02020603050405020304" pitchFamily="18" charset="0"/>
              </a:rPr>
              <a:t> </a:t>
            </a:r>
            <a:r>
              <a:rPr lang="en-US" dirty="0" err="1">
                <a:cs typeface="Times New Roman" panose="02020603050405020304" pitchFamily="18" charset="0"/>
              </a:rPr>
              <a:t>Ringerlactat</a:t>
            </a:r>
            <a:r>
              <a:rPr lang="en-US" dirty="0">
                <a:cs typeface="Times New Roman" panose="02020603050405020304" pitchFamily="18" charset="0"/>
              </a:rPr>
              <a:t>, </a:t>
            </a:r>
            <a:r>
              <a:rPr lang="en-US" dirty="0" err="1">
                <a:cs typeface="Times New Roman" panose="02020603050405020304" pitchFamily="18" charset="0"/>
              </a:rPr>
              <a:t>thậm</a:t>
            </a:r>
            <a:r>
              <a:rPr lang="en-US" dirty="0">
                <a:cs typeface="Times New Roman" panose="02020603050405020304" pitchFamily="18" charset="0"/>
              </a:rPr>
              <a:t> </a:t>
            </a:r>
            <a:r>
              <a:rPr lang="en-US" dirty="0" err="1">
                <a:cs typeface="Times New Roman" panose="02020603050405020304" pitchFamily="18" charset="0"/>
              </a:rPr>
              <a:t>chí</a:t>
            </a:r>
            <a:r>
              <a:rPr lang="en-US" dirty="0">
                <a:cs typeface="Times New Roman" panose="02020603050405020304" pitchFamily="18" charset="0"/>
              </a:rPr>
              <a:t> </a:t>
            </a:r>
            <a:r>
              <a:rPr lang="en-US" dirty="0" err="1">
                <a:cs typeface="Times New Roman" panose="02020603050405020304" pitchFamily="18" charset="0"/>
              </a:rPr>
              <a:t>là</a:t>
            </a:r>
            <a:r>
              <a:rPr lang="en-US" dirty="0">
                <a:cs typeface="Times New Roman" panose="02020603050405020304" pitchFamily="18" charset="0"/>
              </a:rPr>
              <a:t> </a:t>
            </a:r>
            <a:r>
              <a:rPr lang="en-US" dirty="0" err="1">
                <a:cs typeface="Times New Roman" panose="02020603050405020304" pitchFamily="18" charset="0"/>
              </a:rPr>
              <a:t>nước</a:t>
            </a:r>
            <a:r>
              <a:rPr lang="en-US" dirty="0">
                <a:cs typeface="Times New Roman" panose="02020603050405020304" pitchFamily="18" charset="0"/>
              </a:rPr>
              <a:t> </a:t>
            </a:r>
            <a:r>
              <a:rPr lang="en-US" dirty="0" err="1">
                <a:cs typeface="Times New Roman" panose="02020603050405020304" pitchFamily="18" charset="0"/>
              </a:rPr>
              <a:t>sạch</a:t>
            </a:r>
            <a:r>
              <a:rPr lang="en-US" dirty="0">
                <a:cs typeface="Times New Roman" panose="02020603050405020304" pitchFamily="18" charset="0"/>
              </a:rPr>
              <a:t> </a:t>
            </a:r>
            <a:r>
              <a:rPr lang="en-US" dirty="0" err="1">
                <a:cs typeface="Times New Roman" panose="02020603050405020304" pitchFamily="18" charset="0"/>
              </a:rPr>
              <a:t>từ</a:t>
            </a:r>
            <a:r>
              <a:rPr lang="en-US" dirty="0">
                <a:cs typeface="Times New Roman" panose="02020603050405020304" pitchFamily="18" charset="0"/>
              </a:rPr>
              <a:t> </a:t>
            </a:r>
            <a:r>
              <a:rPr lang="en-US" dirty="0" err="1">
                <a:cs typeface="Times New Roman" panose="02020603050405020304" pitchFamily="18" charset="0"/>
              </a:rPr>
              <a:t>vòi</a:t>
            </a:r>
            <a:r>
              <a:rPr lang="en-US" dirty="0">
                <a:cs typeface="Times New Roman" panose="02020603050405020304" pitchFamily="18" charset="0"/>
              </a:rPr>
              <a:t>.</a:t>
            </a:r>
          </a:p>
          <a:p>
            <a:r>
              <a:rPr lang="en-US" dirty="0" err="1">
                <a:cs typeface="Times New Roman" panose="02020603050405020304" pitchFamily="18" charset="0"/>
              </a:rPr>
              <a:t>Không</a:t>
            </a:r>
            <a:r>
              <a:rPr lang="en-US" dirty="0">
                <a:cs typeface="Times New Roman" panose="02020603050405020304" pitchFamily="18" charset="0"/>
              </a:rPr>
              <a:t> bao </a:t>
            </a:r>
            <a:r>
              <a:rPr lang="en-US" dirty="0" err="1">
                <a:cs typeface="Times New Roman" panose="02020603050405020304" pitchFamily="18" charset="0"/>
              </a:rPr>
              <a:t>giờ</a:t>
            </a:r>
            <a:r>
              <a:rPr lang="en-US" dirty="0">
                <a:cs typeface="Times New Roman" panose="02020603050405020304" pitchFamily="18" charset="0"/>
              </a:rPr>
              <a:t> dung </a:t>
            </a:r>
            <a:r>
              <a:rPr lang="en-US" dirty="0" err="1">
                <a:cs typeface="Times New Roman" panose="02020603050405020304" pitchFamily="18" charset="0"/>
              </a:rPr>
              <a:t>dung</a:t>
            </a:r>
            <a:r>
              <a:rPr lang="en-US" dirty="0">
                <a:cs typeface="Times New Roman" panose="02020603050405020304" pitchFamily="18" charset="0"/>
              </a:rPr>
              <a:t> </a:t>
            </a:r>
            <a:r>
              <a:rPr lang="en-US" dirty="0" err="1">
                <a:cs typeface="Times New Roman" panose="02020603050405020304" pitchFamily="18" charset="0"/>
              </a:rPr>
              <a:t>dịch</a:t>
            </a:r>
            <a:r>
              <a:rPr lang="en-US" dirty="0">
                <a:cs typeface="Times New Roman" panose="02020603050405020304" pitchFamily="18" charset="0"/>
              </a:rPr>
              <a:t> acid </a:t>
            </a:r>
            <a:r>
              <a:rPr lang="en-US" dirty="0" err="1">
                <a:cs typeface="Times New Roman" panose="02020603050405020304" pitchFamily="18" charset="0"/>
              </a:rPr>
              <a:t>để</a:t>
            </a:r>
            <a:r>
              <a:rPr lang="en-US" dirty="0">
                <a:cs typeface="Times New Roman" panose="02020603050405020304" pitchFamily="18" charset="0"/>
              </a:rPr>
              <a:t> </a:t>
            </a:r>
            <a:r>
              <a:rPr lang="en-US" dirty="0" err="1">
                <a:cs typeface="Times New Roman" panose="02020603050405020304" pitchFamily="18" charset="0"/>
              </a:rPr>
              <a:t>trung</a:t>
            </a:r>
            <a:r>
              <a:rPr lang="en-US" dirty="0">
                <a:cs typeface="Times New Roman" panose="02020603050405020304" pitchFamily="18" charset="0"/>
              </a:rPr>
              <a:t> </a:t>
            </a:r>
            <a:r>
              <a:rPr lang="en-US" dirty="0" err="1">
                <a:cs typeface="Times New Roman" panose="02020603050405020304" pitchFamily="18" charset="0"/>
              </a:rPr>
              <a:t>hoà</a:t>
            </a:r>
            <a:r>
              <a:rPr lang="en-US" dirty="0">
                <a:cs typeface="Times New Roman" panose="02020603050405020304" pitchFamily="18" charset="0"/>
              </a:rPr>
              <a:t> </a:t>
            </a:r>
            <a:r>
              <a:rPr lang="en-US" dirty="0" err="1">
                <a:cs typeface="Times New Roman" panose="02020603050405020304" pitchFamily="18" charset="0"/>
              </a:rPr>
              <a:t>bazơ</a:t>
            </a:r>
            <a:r>
              <a:rPr lang="en-US" dirty="0">
                <a:cs typeface="Times New Roman" panose="02020603050405020304" pitchFamily="18" charset="0"/>
              </a:rPr>
              <a:t> </a:t>
            </a:r>
            <a:r>
              <a:rPr lang="en-US" dirty="0" err="1">
                <a:cs typeface="Times New Roman" panose="02020603050405020304" pitchFamily="18" charset="0"/>
              </a:rPr>
              <a:t>và</a:t>
            </a:r>
            <a:r>
              <a:rPr lang="en-US" dirty="0">
                <a:cs typeface="Times New Roman" panose="02020603050405020304" pitchFamily="18" charset="0"/>
              </a:rPr>
              <a:t> </a:t>
            </a:r>
            <a:r>
              <a:rPr lang="en-US" dirty="0" err="1">
                <a:cs typeface="Times New Roman" panose="02020603050405020304" pitchFamily="18" charset="0"/>
              </a:rPr>
              <a:t>ngược</a:t>
            </a:r>
            <a:r>
              <a:rPr lang="en-US" dirty="0">
                <a:cs typeface="Times New Roman" panose="02020603050405020304" pitchFamily="18" charset="0"/>
              </a:rPr>
              <a:t> </a:t>
            </a:r>
            <a:r>
              <a:rPr lang="en-US" dirty="0" err="1">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a:t>
            </a:r>
          </a:p>
          <a:p>
            <a:endParaRPr lang="en-US" sz="2400" dirty="0"/>
          </a:p>
        </p:txBody>
      </p:sp>
    </p:spTree>
    <p:extLst>
      <p:ext uri="{BB962C8B-B14F-4D97-AF65-F5344CB8AC3E}">
        <p14:creationId xmlns:p14="http://schemas.microsoft.com/office/powerpoint/2010/main" val="27654260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369</TotalTime>
  <Words>1375</Words>
  <Application>Microsoft Office PowerPoint</Application>
  <PresentationFormat>Widescreen</PresentationFormat>
  <Paragraphs>93</Paragraphs>
  <Slides>26</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Calibri</vt:lpstr>
      <vt:lpstr>Calibri Light</vt:lpstr>
      <vt:lpstr>Helvetica</vt:lpstr>
      <vt:lpstr>inter</vt:lpstr>
      <vt:lpstr>Open Sans</vt:lpstr>
      <vt:lpstr>Roboto</vt:lpstr>
      <vt:lpstr>Roboto</vt:lpstr>
      <vt:lpstr>Times New Roman</vt:lpstr>
      <vt:lpstr>Office Theme</vt:lpstr>
      <vt:lpstr>CẤP CỨU MẮT  TRONG HỌC ĐƯỜNG</vt:lpstr>
      <vt:lpstr> Sơ cứu chấn thương mắt </vt:lpstr>
      <vt:lpstr>PowerPoint Presentation</vt:lpstr>
      <vt:lpstr>Bỏng mắt do nhiệt</vt:lpstr>
      <vt:lpstr>Xử trí bỏng mắt do nhiệt</vt:lpstr>
      <vt:lpstr>Bỏng mắt do hoá chất</vt:lpstr>
      <vt:lpstr>Bỏng mắt do axit</vt:lpstr>
      <vt:lpstr>Bỏng mắt do bazơ</vt:lpstr>
      <vt:lpstr>Xử trí ban đầu sau khi bỏng  hoá chất</vt:lpstr>
      <vt:lpstr>PowerPoint Presentation</vt:lpstr>
      <vt:lpstr>Cách rửa mắt khi bị bỏng </vt:lpstr>
      <vt:lpstr>Xử trí bỏng mắt </vt:lpstr>
      <vt:lpstr>Chấn thương đụng dập nhãn cầu</vt:lpstr>
      <vt:lpstr>PowerPoint Presentation</vt:lpstr>
      <vt:lpstr>Xử trí chấn thương đụng dập</vt:lpstr>
      <vt:lpstr>Xử trí chấn thương đụng dập</vt:lpstr>
      <vt:lpstr>Chấn thương xuyên nhãn cầu</vt:lpstr>
      <vt:lpstr>Xử trí chấn thương mắt</vt:lpstr>
      <vt:lpstr>Xử trí ban đầu chấn thương xuyên nhãn cầu</vt:lpstr>
      <vt:lpstr>Xử trí ban đầu chấn thương xuyên nhãn cầu</vt:lpstr>
      <vt:lpstr>Xước hoặc rách giác mạc </vt:lpstr>
      <vt:lpstr>PowerPoint Presentation</vt:lpstr>
      <vt:lpstr>PowerPoint Presentation</vt:lpstr>
      <vt:lpstr>Dấu hiệu chấn thương mắt cần cấp cứu </vt:lpstr>
      <vt:lpstr>Phòng bệnh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CẤP CỨU MẮT  TRONG HỌC ĐƯỜNG</dc:title>
  <dc:creator>Hieu Dinh Trung</dc:creator>
  <cp:lastModifiedBy>Ngoc Mai Dao</cp:lastModifiedBy>
  <cp:revision>4</cp:revision>
  <dcterms:created xsi:type="dcterms:W3CDTF">2023-09-24T12:03:26Z</dcterms:created>
  <dcterms:modified xsi:type="dcterms:W3CDTF">2024-08-05T15:22:05Z</dcterms:modified>
</cp:coreProperties>
</file>