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63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74" autoAdjust="0"/>
    <p:restoredTop sz="94660"/>
  </p:normalViewPr>
  <p:slideViewPr>
    <p:cSldViewPr snapToGrid="0">
      <p:cViewPr varScale="1">
        <p:scale>
          <a:sx n="77" d="100"/>
          <a:sy n="77" d="100"/>
        </p:scale>
        <p:origin x="3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84C95-9956-4166-8CCE-5672EDED61A2}" type="datetimeFigureOut">
              <a:rPr lang="vi-VN" smtClean="0"/>
              <a:t>21/08/2024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CDB32-6766-4A5D-BB88-7C04FD3569C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884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7DF012-404A-41A9-BB81-89467E416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63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7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2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60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F253-AB22-47A4-8ED3-FF4B0DA4E972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8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B2B6-05E6-4B9C-83EC-E38D3821BE3B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97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918E-1E55-41BE-AD21-E7D540EAAD01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38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3706-FBA2-48CB-8AC2-901E4086F740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33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ABDD-D275-4C49-9720-9CA40BBF523D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2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D866-3102-448B-ABCD-B06E6E65ED99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17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C02F-94C9-472C-8547-06CB156AB9A6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8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94B79-234F-45E5-A756-1E876171336F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2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8E1B-AAE5-4183-BBC7-D036691B42BD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0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6F32-A2F4-4DCE-895C-0F314A3CBAA8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75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00A2A-9102-44E2-B920-0F8BCDA76F59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22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3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6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1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4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4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8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632D4-5F99-4B17-B78A-8E4ECE6CF2A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910EC-CDE6-4096-969A-C25C9798C538}" type="datetime1">
              <a:rPr lang="vi-VN" smtClean="0"/>
              <a:pPr/>
              <a:t>21/08/2024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0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jp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9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gif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Kết quả hình ảnh cho hinh nen power point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24000" y="3048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2200" y="2514601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LĨNH VỰC PHÁT TRIỂN THỂ CHẤT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3400" y="3276601"/>
            <a:ext cx="533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/>
              </a:rPr>
              <a:t>Đề </a:t>
            </a:r>
            <a:r>
              <a:rPr lang="en-US" sz="2100" b="1" dirty="0" err="1">
                <a:solidFill>
                  <a:prstClr val="black"/>
                </a:solidFill>
                <a:latin typeface="Times New Roman"/>
              </a:rPr>
              <a:t>tài</a:t>
            </a:r>
            <a:r>
              <a:rPr lang="en-US" sz="2100" b="1" dirty="0" smtClean="0">
                <a:solidFill>
                  <a:prstClr val="black"/>
                </a:solidFill>
                <a:latin typeface="Times New Roman"/>
              </a:rPr>
              <a:t>:</a:t>
            </a:r>
            <a:r>
              <a:rPr lang="vi-VN" sz="2100" b="1" dirty="0" smtClean="0">
                <a:solidFill>
                  <a:prstClr val="black"/>
                </a:solidFill>
                <a:latin typeface="Times New Roman"/>
              </a:rPr>
              <a:t> Ném vào đích 1-1,2m</a:t>
            </a:r>
            <a:endParaRPr lang="en-US" sz="2100" b="1" dirty="0">
              <a:solidFill>
                <a:prstClr val="black"/>
              </a:solidFill>
              <a:latin typeface="Times New Roman"/>
            </a:endParaRPr>
          </a:p>
          <a:p>
            <a:r>
              <a:rPr lang="en-US" sz="2100" b="1" dirty="0">
                <a:solidFill>
                  <a:prstClr val="black"/>
                </a:solidFill>
                <a:latin typeface="Times New Roman"/>
              </a:rPr>
              <a:t>            BTPTC: “Tập </a:t>
            </a:r>
            <a:r>
              <a:rPr lang="en-US" sz="2100" b="1" dirty="0" err="1">
                <a:solidFill>
                  <a:prstClr val="black"/>
                </a:solidFill>
                <a:latin typeface="Times New Roman"/>
              </a:rPr>
              <a:t>với</a:t>
            </a:r>
            <a:r>
              <a:rPr lang="en-US" sz="21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1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prstClr val="black"/>
                </a:solidFill>
                <a:latin typeface="Times New Roman"/>
              </a:rPr>
              <a:t>”</a:t>
            </a:r>
          </a:p>
          <a:p>
            <a:r>
              <a:rPr lang="en-US" sz="2100" b="1" dirty="0">
                <a:solidFill>
                  <a:prstClr val="black"/>
                </a:solidFill>
                <a:latin typeface="Times New Roman"/>
              </a:rPr>
              <a:t>            TCVĐ: </a:t>
            </a:r>
            <a:r>
              <a:rPr lang="en-US" sz="2100" b="1" dirty="0" smtClean="0">
                <a:solidFill>
                  <a:prstClr val="black"/>
                </a:solidFill>
                <a:latin typeface="Times New Roman"/>
              </a:rPr>
              <a:t>“</a:t>
            </a:r>
            <a:r>
              <a:rPr lang="vi-VN" sz="21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Trời nắng, trời mưa</a:t>
            </a:r>
            <a:r>
              <a:rPr lang="en-US" sz="2100" b="1" dirty="0" smtClean="0">
                <a:solidFill>
                  <a:prstClr val="black"/>
                </a:solidFill>
                <a:latin typeface="Times New Roman"/>
              </a:rPr>
              <a:t>”</a:t>
            </a:r>
            <a:endParaRPr lang="en-US" sz="2100" b="1" dirty="0">
              <a:solidFill>
                <a:prstClr val="black"/>
              </a:solidFill>
              <a:latin typeface="Times New Roman"/>
            </a:endParaRPr>
          </a:p>
          <a:p>
            <a:r>
              <a:rPr lang="en-US" sz="2100" b="1" dirty="0" err="1">
                <a:solidFill>
                  <a:prstClr val="black"/>
                </a:solidFill>
                <a:latin typeface="Times New Roman"/>
              </a:rPr>
              <a:t>Lứa</a:t>
            </a:r>
            <a:r>
              <a:rPr lang="en-US" sz="21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/>
              </a:rPr>
              <a:t>tuổi</a:t>
            </a:r>
            <a:r>
              <a:rPr lang="en-US" sz="2100" b="1" dirty="0">
                <a:solidFill>
                  <a:prstClr val="black"/>
                </a:solidFill>
                <a:latin typeface="Times New Roman"/>
              </a:rPr>
              <a:t>: 24 – 36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/>
              </a:rPr>
              <a:t>tháng</a:t>
            </a:r>
            <a:endParaRPr lang="vi-VN" sz="2100" b="1" dirty="0" smtClean="0">
              <a:solidFill>
                <a:prstClr val="black"/>
              </a:solidFill>
              <a:latin typeface="Times New Roman"/>
            </a:endParaRPr>
          </a:p>
          <a:p>
            <a:r>
              <a:rPr lang="vi-VN" sz="2100" b="1" dirty="0" smtClean="0">
                <a:solidFill>
                  <a:prstClr val="black"/>
                </a:solidFill>
                <a:latin typeface="Times New Roman"/>
              </a:rPr>
              <a:t>Giáo viên: Hà Thị Tố Vân</a:t>
            </a:r>
            <a:endParaRPr lang="en-US" sz="21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228601"/>
            <a:ext cx="7467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43963"/>
            <a:ext cx="1676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313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25770" y="965915"/>
            <a:ext cx="7057622" cy="1481071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>
                <a:gd name="adj" fmla="val 51739"/>
              </a:avLst>
            </a:prstTxWarp>
            <a:spAutoFit/>
          </a:bodyPr>
          <a:lstStyle/>
          <a:p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6" name="NHAC KHOI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705" y="4617697"/>
            <a:ext cx="695460" cy="542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35" y="3886200"/>
            <a:ext cx="2971800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7" y="2055813"/>
            <a:ext cx="2215167" cy="1612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20" y="2345196"/>
            <a:ext cx="1622737" cy="1929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27" y="2446986"/>
            <a:ext cx="4400886" cy="2493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5" y="3668601"/>
            <a:ext cx="3660411" cy="11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881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12135" y="1249251"/>
            <a:ext cx="8731876" cy="180304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" y="2546306"/>
            <a:ext cx="3507078" cy="1390113"/>
          </a:xfrm>
          <a:prstGeom prst="rect">
            <a:avLst/>
          </a:prstGeom>
        </p:spPr>
      </p:pic>
      <p:pic>
        <p:nvPicPr>
          <p:cNvPr id="9" name="Con Cào Cào ReMix - Chú Ếch Con ReMix - Con Heo Đất ReMix Nhạc thiếu nhi sôi động vui nhộ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2535" y="3898252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0" y="3598784"/>
            <a:ext cx="4110373" cy="308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7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3827172" y="915371"/>
            <a:ext cx="9203028" cy="1008108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HỌC: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1,2m</a:t>
            </a:r>
          </a:p>
        </p:txBody>
      </p:sp>
      <p:pic>
        <p:nvPicPr>
          <p:cNvPr id="6" name="Bé Bào Ngư - Bống Bống Bang B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5997" y="306436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389" y="782592"/>
            <a:ext cx="2176530" cy="2327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31" y="1608427"/>
            <a:ext cx="1429555" cy="296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1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2485622" y="512271"/>
            <a:ext cx="5640946" cy="2356833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VẬN ĐỘNG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90" y="2311399"/>
            <a:ext cx="2304781" cy="2431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72" y="2540793"/>
            <a:ext cx="2476500" cy="346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68" y="2823054"/>
            <a:ext cx="2971800" cy="3714750"/>
          </a:xfrm>
          <a:prstGeom prst="rect">
            <a:avLst/>
          </a:prstGeom>
        </p:spPr>
      </p:pic>
      <p:pic>
        <p:nvPicPr>
          <p:cNvPr id="9" name="Đang Cập Nhật – Tiếng 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0831" y="5190727"/>
            <a:ext cx="582234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6947" y="1420611"/>
            <a:ext cx="4973053" cy="63520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584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282152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67448" y="1043189"/>
            <a:ext cx="461063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HỒI TĨNH</a:t>
            </a:r>
          </a:p>
        </p:txBody>
      </p:sp>
      <p:pic>
        <p:nvPicPr>
          <p:cNvPr id="7" name="hoitinh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2394" y="2647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3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82</Words>
  <Application>Microsoft Office PowerPoint</Application>
  <PresentationFormat>Widescreen</PresentationFormat>
  <Paragraphs>15</Paragraphs>
  <Slides>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Trương</dc:creator>
  <cp:lastModifiedBy>xuân khuê</cp:lastModifiedBy>
  <cp:revision>10</cp:revision>
  <dcterms:created xsi:type="dcterms:W3CDTF">2018-11-19T01:45:36Z</dcterms:created>
  <dcterms:modified xsi:type="dcterms:W3CDTF">2024-08-21T12:18:10Z</dcterms:modified>
</cp:coreProperties>
</file>