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VNI-Avo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47779-E9CB-4513-902D-F1E5F40C0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70188-D8B3-477A-92D4-1333A6173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53BE-0FC7-4815-B164-8B098B87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160E-47B7-4E36-88CE-AEFFB033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0D16B-1006-48E9-9767-4A9DCEFE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DB79E-456B-460E-8C15-4EA60435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449EB-4C39-458E-8E23-537DE194C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E1C71-91A1-42BE-9A62-E73C82F3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6398B-54C7-48B7-A7CE-8A2088CA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13EF7-0C88-4362-8D7B-100D1CF2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3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26833-0EBC-4B3F-B998-8D37C023E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1D5C7-10BC-484A-B083-77AC5151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0A1C7-807B-47B2-AC93-20848D21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FC7B-5E10-4AB1-9C38-059B867A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44D0A-2CC6-434A-A04D-6905BFF5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2A4B-0D68-4EEF-BA5E-B333AAC0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37C0E-74D4-4F90-9F34-620A3BC88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352E-00F4-4766-82BA-89CD217F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4758D-EEBF-4CFB-805F-486AEAD0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D70A1-1AD3-480A-81BA-E5D3910E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9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AFAB-BBBB-49F3-90BB-203E20F9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5677D-58C8-4F00-8D49-590EA4CE7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80F93-6C45-41E4-B2EC-9242CD17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0718D-D14D-4993-BA41-2E241E29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8B1D-5ED2-49DE-8DDB-962F2551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E5E3-E7C4-46CA-9A3F-A9107B3A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B596A-6F1A-4A7F-9747-74F2528DD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896E0-8BF3-4AB6-BD0B-1BCF734FB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FF3C2-11D1-4019-AC2B-041BEDDD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A25D7-43F5-44E5-973C-C915CAD3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D188B-EF6D-4916-8A51-1DFDA46B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4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8B624-BE52-41DC-A0D0-80F97327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1FE50-8E66-4A1C-82D1-A2494E8BB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5AA19-FF4A-4162-AB1D-0FC82F994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FFA6F-BC38-499C-ABA9-E596DDC7E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9D665-58D7-48C4-B9EF-D67C4D09F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5A202-2502-44C2-9C08-AD11442B5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65B24-B0E2-4EFA-956B-9E6BDB9F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DDB73-9F88-47AC-9130-F1AD92E1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0669-2682-45C7-8D02-5C51E708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1CA43-F952-410B-ADC3-47C96EE2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74927-A67D-45A5-867D-A536C067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12BC5-2D40-417A-B4AE-3016A12F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7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4758D-F600-4F7C-ADA4-887AED8B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E0ECD-0939-43D3-B19C-C2E31A5F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95795-4F99-445F-AA0A-060C1AC9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4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11A9-44C4-4DB4-8436-6FB0F96C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5BD9D-50BB-4131-B9CC-835B7FB2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20BB1-B2D0-44B7-A3F5-8740AD7D0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2C35D-3DB7-4EE1-914F-216E4F5F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F99C5-69A3-46B0-9E3F-1BF5F1E7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C92CE-BD62-425C-B3DB-C0937B17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5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56FA-4387-4ACE-894B-10112611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6770C-A6CC-43D4-8E5C-4EAEE1C85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5C1DB-2688-4F56-A644-F8E9DC8CA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7A482-B881-4B18-ABB9-EB3A0021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31E8-3334-4CA9-8744-274132CA7E3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FEDDA-01B7-42F1-963D-691FC350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39E2-F1F3-448A-A612-A46D5367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03CB0-D66C-4C72-BF17-4004EB93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9F77A-DF7B-43DC-953E-7B1CC27FC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1EB9-8AA9-4D01-9D48-C3410B935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831E8-3334-4CA9-8744-274132CA7E38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21F10-EC34-44B4-A518-3014F56A9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EBBAD-0775-4535-A6BB-D33D39CBF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DB3B-B73D-4AAC-A539-A9A8E4FA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E9ACE2-4C1F-4CB6-DF67-33D2D2655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3" b="8609"/>
          <a:stretch/>
        </p:blipFill>
        <p:spPr>
          <a:xfrm>
            <a:off x="0" y="-48946"/>
            <a:ext cx="12343360" cy="6906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7DCD74-0F44-48CB-8BBA-5F15C0F2B073}"/>
              </a:ext>
            </a:extLst>
          </p:cNvPr>
          <p:cNvSpPr txBox="1"/>
          <p:nvPr/>
        </p:nvSpPr>
        <p:spPr>
          <a:xfrm>
            <a:off x="2456784" y="2452423"/>
            <a:ext cx="7760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64044-012A-591A-2074-2EEC271C6DCD}"/>
              </a:ext>
            </a:extLst>
          </p:cNvPr>
          <p:cNvSpPr txBox="1"/>
          <p:nvPr/>
        </p:nvSpPr>
        <p:spPr>
          <a:xfrm>
            <a:off x="3567919" y="383847"/>
            <a:ext cx="458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ỦY BAN NHÂN DÂN QUẬN LONG BIÊN</a:t>
            </a:r>
          </a:p>
          <a:p>
            <a:pPr algn="ctr"/>
            <a:r>
              <a:rPr lang="vi-VN" b="1" dirty="0">
                <a:latin typeface="+mj-lt"/>
              </a:rPr>
              <a:t>TRƯỜNG MẦM NON BẮC CẦU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6DF024-C0CB-B0ED-F1AB-A274FE6560F2}"/>
              </a:ext>
            </a:extLst>
          </p:cNvPr>
          <p:cNvSpPr txBox="1"/>
          <p:nvPr/>
        </p:nvSpPr>
        <p:spPr>
          <a:xfrm>
            <a:off x="3038622" y="3557957"/>
            <a:ext cx="7146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5- 6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MGL A1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B32A39-24EE-2A56-E99B-77683F9CE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20" y="945772"/>
            <a:ext cx="1506651" cy="15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CB6217-A20B-4678-9A4F-583DD4C3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4045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882CD-9D14-4142-9459-ABC3E6BE0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3" y="275770"/>
            <a:ext cx="9260115" cy="62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27A743-F787-4F30-9165-CE76B300A737}"/>
              </a:ext>
            </a:extLst>
          </p:cNvPr>
          <p:cNvSpPr txBox="1"/>
          <p:nvPr/>
        </p:nvSpPr>
        <p:spPr>
          <a:xfrm>
            <a:off x="3054752" y="4426565"/>
            <a:ext cx="628569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Mieáng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xaø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phoøng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nho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nhoû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xaùt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leân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Nöôùc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maùy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vaét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/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röûa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ñoâi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endParaRPr lang="en-US" sz="3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807B4-459B-4AFA-AA6B-45C069E2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3" y="1"/>
            <a:ext cx="11422743" cy="44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C5CF17-120E-42D5-BC6D-0FEE9EAF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332685" cy="3876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45661-70F1-4BCC-B00B-C5F91B6104DE}"/>
              </a:ext>
            </a:extLst>
          </p:cNvPr>
          <p:cNvSpPr txBox="1"/>
          <p:nvPr/>
        </p:nvSpPr>
        <p:spPr>
          <a:xfrm>
            <a:off x="2816095" y="3876675"/>
            <a:ext cx="664156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Khaên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ñaây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thôm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phöùc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lau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khoâ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Ñoâi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baøn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be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beù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Nay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röûa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saïch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xinh</a:t>
            </a:r>
            <a:r>
              <a:rPr lang="en-US" sz="3800" b="1" i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800" b="1" i="1" dirty="0" err="1">
                <a:solidFill>
                  <a:srgbClr val="0070C0"/>
                </a:solidFill>
                <a:latin typeface="VNI-Avo" pitchFamily="2" charset="0"/>
              </a:rPr>
              <a:t>xinh</a:t>
            </a:r>
            <a:endParaRPr lang="en-US" sz="3800" b="1" i="1" dirty="0">
              <a:solidFill>
                <a:srgbClr val="0070C0"/>
              </a:solidFill>
              <a:latin typeface="VNI-Avo" pitchFamily="2" charset="0"/>
            </a:endParaRPr>
          </a:p>
          <a:p>
            <a:endParaRPr lang="en-US" sz="3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C503D9-1864-4842-8FD0-01571F185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115"/>
            <a:ext cx="115388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9D432E-593E-4F6B-B8FC-A2361282C8F2}"/>
              </a:ext>
            </a:extLst>
          </p:cNvPr>
          <p:cNvSpPr txBox="1"/>
          <p:nvPr/>
        </p:nvSpPr>
        <p:spPr>
          <a:xfrm>
            <a:off x="2755983" y="783771"/>
            <a:ext cx="66800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Taát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caû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lôùp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chuùng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mình</a:t>
            </a: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  <a:p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ñöa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voã</a:t>
            </a:r>
            <a:r>
              <a:rPr lang="en-US" sz="4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VNI-Avo" pitchFamily="2" charset="0"/>
              </a:rPr>
              <a:t>voã</a:t>
            </a:r>
            <a:endParaRPr lang="en-US" sz="4400" b="1" dirty="0">
              <a:solidFill>
                <a:srgbClr val="0070C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4007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85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VNI-Avo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Lop A1</cp:lastModifiedBy>
  <cp:revision>8</cp:revision>
  <dcterms:created xsi:type="dcterms:W3CDTF">2024-07-19T13:33:51Z</dcterms:created>
  <dcterms:modified xsi:type="dcterms:W3CDTF">2024-08-20T06:09:56Z</dcterms:modified>
</cp:coreProperties>
</file>