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73" r:id="rId12"/>
    <p:sldId id="263" r:id="rId13"/>
    <p:sldId id="274" r:id="rId14"/>
    <p:sldId id="264" r:id="rId15"/>
    <p:sldId id="268" r:id="rId16"/>
    <p:sldId id="269" r:id="rId17"/>
    <p:sldId id="270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F59E-CA1A-49E6-9141-E6684D438F96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341E-3685-4B53-94FB-E60F5695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779-05AA-4277-AB1B-553F0FD7F4C5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525F-3343-4356-8121-257C46A62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6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8920" y="2590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về gió: gió tự nhiên,gió nhân tạo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271" y="228600"/>
            <a:ext cx="3169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813375"/>
            <a:ext cx="8382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4323" y="1916667"/>
            <a:ext cx="7229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3579" y="3200400"/>
            <a:ext cx="549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LINH- NGUYỄN QUỲNH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             : MGL A2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84021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Khám phá về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07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7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3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 smtClean="0"/>
              <a:t>c. So sánh gió tự nhiên và gió nhân tạo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73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137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10161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609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 tự nhiên và gió nhân tạo giống nhau và khác nhau ở điểm nào?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Giống nhau: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Đều là gió và rất mát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77355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Khác nhau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tự nhiên: </a:t>
            </a:r>
            <a:r>
              <a:rPr lang="en-US" sz="2800" dirty="0" smtClean="0">
                <a:solidFill>
                  <a:srgbClr val="FF0000"/>
                </a:solidFill>
              </a:rPr>
              <a:t>là gió ở bên ngoài do sự chuyển động của không khí tạo thành gió</a:t>
            </a:r>
          </a:p>
          <a:p>
            <a:pPr marL="285750" indent="-285750">
              <a:buFontTx/>
              <a:buChar char="-"/>
            </a:pPr>
            <a:r>
              <a:rPr lang="en-US" sz="2800" i="1" dirty="0" smtClean="0">
                <a:solidFill>
                  <a:srgbClr val="FF0000"/>
                </a:solidFill>
              </a:rPr>
              <a:t>Gió nhân tạo: </a:t>
            </a:r>
            <a:r>
              <a:rPr lang="en-US" sz="2800" dirty="0" smtClean="0">
                <a:solidFill>
                  <a:srgbClr val="FF0000"/>
                </a:solidFill>
              </a:rPr>
              <a:t>là gió ở bên trong do con người tạo ra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Trò chơi: Gấp quạt giấy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584"/>
            <a:ext cx="8229600" cy="4525963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65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3. Kết thúc</a:t>
            </a:r>
            <a:endParaRPr lang="vi-VN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18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810000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cô đã về dự</a:t>
            </a:r>
            <a: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n w="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1.Ổn định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2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9220200" cy="7086600"/>
          </a:xfrm>
        </p:spPr>
      </p:pic>
      <p:sp>
        <p:nvSpPr>
          <p:cNvPr id="5" name="TextBox 4"/>
          <p:cNvSpPr txBox="1"/>
          <p:nvPr/>
        </p:nvSpPr>
        <p:spPr>
          <a:xfrm>
            <a:off x="1447800" y="76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Câu đố: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982" y="2362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Không có chân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Không có tay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Mà bay cửa sổ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Phương pháp, hình thức tổ chức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957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Khám phá về gió tự nhiên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6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1110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29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7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172</Words>
  <Application>Microsoft Office PowerPoint</Application>
  <PresentationFormat>On-screen Show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1.Ổn định tổ chức</vt:lpstr>
      <vt:lpstr>PowerPoint Presentation</vt:lpstr>
      <vt:lpstr>2. Phương pháp, hình thức tổ chức</vt:lpstr>
      <vt:lpstr>a. Khám phá về gió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Khám phá về gió nhân tạo</vt:lpstr>
      <vt:lpstr>PowerPoint Presentation</vt:lpstr>
      <vt:lpstr>c. So sánh gió tự nhiên và gió nhân tạo</vt:lpstr>
      <vt:lpstr>PowerPoint Presentation</vt:lpstr>
      <vt:lpstr>d. Trò chơi: Gấp quạt giấy</vt:lpstr>
      <vt:lpstr>3. Kết thúc</vt:lpstr>
      <vt:lpstr>Cảm ơn các cô đã về dự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25</cp:revision>
  <dcterms:created xsi:type="dcterms:W3CDTF">2020-04-10T10:31:15Z</dcterms:created>
  <dcterms:modified xsi:type="dcterms:W3CDTF">2024-08-19T03:05:39Z</dcterms:modified>
</cp:coreProperties>
</file>