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83" r:id="rId3"/>
    <p:sldId id="275" r:id="rId4"/>
    <p:sldId id="276" r:id="rId5"/>
    <p:sldId id="277" r:id="rId6"/>
    <p:sldId id="279" r:id="rId7"/>
    <p:sldId id="281" r:id="rId8"/>
    <p:sldId id="272" r:id="rId9"/>
    <p:sldId id="282" r:id="rId10"/>
    <p:sldId id="274" r:id="rId11"/>
  </p:sldIdLst>
  <p:sldSz cx="12192000" cy="6858000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7" d="100"/>
          <a:sy n="77" d="100"/>
        </p:scale>
        <p:origin x="684" y="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gs" Target="tags/tag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8/14/2024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6830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8/14/2024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6981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8/14/2024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0672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vi-VN"/>
              <a:t>Bấm để chỉnh sửa kiểu tiêu đề phụ của Bản cái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48B1D0-BF1D-4E0E-AAD2-F59FC47A2A9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157967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1320CA-1D1A-4304-A317-0547782F357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7067236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DC6683-04DA-4251-8EFD-268A040B70C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64638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1C80305-039D-40D8-A96C-5668AC32C6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507310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0B64ED-F549-4BE6-86D4-9D12DDC994E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7691189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11AE5C0-B774-4771-9611-E318B5F33D8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140874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F2FAA4-40E5-4FDB-8B3F-8C2F83051F5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6495099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FA92FA-B424-4D11-B068-797BA06538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838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8/14/2024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4189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vi-VN" noProof="0"/>
              <a:t>Bấm biểu tượng để thêm hình ảnh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vi-VN"/>
              <a:t>Bấm để chỉnh sửa kiểu văn bản của Bản cái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DB7354-FC65-47F5-B008-CC56024AB4E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360925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B5506-B1D1-4286-9F13-6CC91D3A1EB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242966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vi-VN"/>
              <a:t>Bấm để 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C98846-7690-4F29-B8E7-0A2C53CB98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995512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8/14/2024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320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8/14/2024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151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8/14/2024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6754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8/14/2024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3760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8/14/2024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0396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8/14/2024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620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A40D00-CF93-41BC-AA44-2180B4A130A8}" type="datetimeFigureOut">
              <a:rPr lang="en-US" smtClean="0"/>
              <a:pPr/>
              <a:t>8/14/2024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4019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40D00-CF93-41BC-AA44-2180B4A130A8}" type="datetimeFigureOut">
              <a:rPr lang="en-US" smtClean="0"/>
              <a:pPr/>
              <a:t>8/14/2024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85636-F661-42BB-8A8A-B24F454441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8793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smtClean="0"/>
              <a:t>Bấm để sửa kiểu tiêu đề Bản cái</a:t>
            </a:r>
            <a:endParaRPr lang="en-US" alt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vi-VN" altLang="en-US" smtClean="0"/>
              <a:t>Bấm để chỉnh sửa kiểu văn bản của Bản cái</a:t>
            </a:r>
          </a:p>
          <a:p>
            <a:pPr lvl="1"/>
            <a:r>
              <a:rPr lang="vi-VN" altLang="en-US" smtClean="0"/>
              <a:t>Mức hai</a:t>
            </a:r>
          </a:p>
          <a:p>
            <a:pPr lvl="2"/>
            <a:r>
              <a:rPr lang="vi-VN" altLang="en-US" smtClean="0"/>
              <a:t>Mức ba</a:t>
            </a:r>
          </a:p>
          <a:p>
            <a:pPr lvl="3"/>
            <a:r>
              <a:rPr lang="vi-VN" altLang="en-US" smtClean="0"/>
              <a:t>Mức bốn</a:t>
            </a:r>
          </a:p>
          <a:p>
            <a:pPr lvl="4"/>
            <a:r>
              <a:rPr lang="vi-VN" altLang="en-US" smtClean="0"/>
              <a:t>Mức năm</a:t>
            </a:r>
            <a:endParaRPr lang="en-US" alt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2A959C3E-5DCD-4C13-9D39-CE3BA453528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962022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5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5.jpe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5.jpeg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13"/>
          <p:cNvSpPr txBox="1">
            <a:spLocks noChangeArrowheads="1"/>
          </p:cNvSpPr>
          <p:nvPr/>
        </p:nvSpPr>
        <p:spPr bwMode="auto">
          <a:xfrm>
            <a:off x="3810000" y="1"/>
            <a:ext cx="4953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2066" name="Picture 18" descr="images (5)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7" name="WordArt 19"/>
          <p:cNvSpPr>
            <a:spLocks noChangeArrowheads="1" noChangeShapeType="1" noTextEdit="1"/>
          </p:cNvSpPr>
          <p:nvPr/>
        </p:nvSpPr>
        <p:spPr bwMode="auto">
          <a:xfrm>
            <a:off x="2362200" y="838200"/>
            <a:ext cx="5943600" cy="23622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sz="3600" kern="1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8" name="WordArt 20"/>
          <p:cNvSpPr>
            <a:spLocks noChangeArrowheads="1" noChangeShapeType="1" noTextEdit="1"/>
          </p:cNvSpPr>
          <p:nvPr/>
        </p:nvSpPr>
        <p:spPr bwMode="auto">
          <a:xfrm>
            <a:off x="3298826" y="3921125"/>
            <a:ext cx="4625975" cy="7064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600" kern="10" dirty="0" smtClean="0">
                <a:ln w="9525">
                  <a:solidFill>
                    <a:srgbClr val="00FFFF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NBTN: Đồ dùng ăn, uống</a:t>
            </a:r>
            <a:endParaRPr lang="vi-VN" sz="3600" kern="10" dirty="0">
              <a:ln w="9525">
                <a:solidFill>
                  <a:srgbClr val="00FFFF"/>
                </a:solidFill>
                <a:round/>
                <a:headEnd/>
                <a:tailEnd/>
              </a:ln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071" name="Picture 23" descr="j030493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6800" y="4884738"/>
            <a:ext cx="2057400" cy="1973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TextBox 1"/>
          <p:cNvSpPr txBox="1">
            <a:spLocks noChangeArrowheads="1"/>
          </p:cNvSpPr>
          <p:nvPr/>
        </p:nvSpPr>
        <p:spPr bwMode="auto">
          <a:xfrm>
            <a:off x="3276600" y="182563"/>
            <a:ext cx="5943600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ỦY BAN NHÂN DÂN </a:t>
            </a:r>
            <a:r>
              <a:rPr lang="vi-VN" altLang="en-US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QUẬN LONG BIÊN</a:t>
            </a:r>
            <a:endParaRPr lang="en-US" altLang="en-US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</a:t>
            </a:r>
            <a:r>
              <a:rPr lang="vi-VN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MẦ</a:t>
            </a:r>
            <a:r>
              <a:rPr lang="en-US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NON </a:t>
            </a:r>
            <a:r>
              <a:rPr lang="vi-VN" altLang="en-US" sz="24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BẮC CẦU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319588" y="976314"/>
            <a:ext cx="2614612" cy="2063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2628900" y="2295667"/>
            <a:ext cx="6172200" cy="1590437"/>
          </a:xfrm>
          <a:prstGeom prst="rect">
            <a:avLst/>
          </a:prstGeom>
          <a:noFill/>
        </p:spPr>
        <p:txBody>
          <a:bodyPr>
            <a:prstTxWarp prst="textDeflateBottom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82" name="TextBox 6"/>
          <p:cNvSpPr txBox="1">
            <a:spLocks noChangeArrowheads="1"/>
          </p:cNvSpPr>
          <p:nvPr/>
        </p:nvSpPr>
        <p:spPr bwMode="auto">
          <a:xfrm>
            <a:off x="3835400" y="4830764"/>
            <a:ext cx="4953000" cy="1939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 </a:t>
            </a:r>
            <a:r>
              <a:rPr lang="vi-VN" alt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Phạm Thị Thu Hằng</a:t>
            </a:r>
            <a:endParaRPr lang="en-US" altLang="vi-V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 24- 36 tháng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vi-V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vi-VN" sz="240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vi-VN" sz="240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</a:p>
        </p:txBody>
      </p:sp>
      <p:pic>
        <p:nvPicPr>
          <p:cNvPr id="13" name="Picture 12">
            <a:extLst/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4705" y="1022351"/>
            <a:ext cx="1447800" cy="1381991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8638028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0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5" dur="10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0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900" decel="100000" fill="hold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27" dur="20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28" presetID="5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77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1" dur="770" decel="100000"/>
                                        <p:tgtEl>
                                          <p:spTgt spid="1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3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33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3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35" dur="77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2192000" cy="67333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Administrator\Desktop\ĐỒ DÙNG ĐỂ ĂN ĐỂ UỐNG\bat-to-nhua-atomico-nhat-ban-20cm-do-1449109719-8408711-1-product.jpg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48008" y="313459"/>
            <a:ext cx="6459227" cy="58656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4586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8" name="Picture 4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550261">
            <a:off x="5245265" y="627104"/>
            <a:ext cx="1701470" cy="56037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23435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36538" y="1205346"/>
            <a:ext cx="4518923" cy="43849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578191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9026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350491" y="1331580"/>
            <a:ext cx="5491018" cy="4239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902931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909454" y="3603480"/>
            <a:ext cx="3648364" cy="2716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745406">
            <a:off x="6310486" y="139459"/>
            <a:ext cx="1216958" cy="4064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 descr="C:\Users\Administrator\Desktop\ĐỒ DÙNG ĐỂ ĂN ĐỂ UỐNG\bat-to-nhua-atomico-nhat-ban-20cm-do-1449109719-8408711-1-produc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950" y="-10391"/>
            <a:ext cx="48521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04031" y="3034145"/>
            <a:ext cx="3298552" cy="3147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2802809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927"/>
            <a:ext cx="12192000" cy="68510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2064325" y="782782"/>
            <a:ext cx="8645237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TRÒ CHƠI:</a:t>
            </a:r>
          </a:p>
          <a:p>
            <a:pPr algn="ctr"/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mất</a:t>
            </a:r>
            <a:endParaRPr lang="en-US" sz="60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613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2909454" y="3603480"/>
            <a:ext cx="3648364" cy="271635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13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EFF"/>
              </a:clrFrom>
              <a:clrTo>
                <a:srgbClr val="FFFE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3745406">
            <a:off x="6310486" y="139459"/>
            <a:ext cx="1216958" cy="4064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 descr="C:\Users\Administrator\Desktop\ĐỒ DÙNG ĐỂ ĂN ĐỂ UỐNG\bat-to-nhua-atomico-nhat-ban-20cm-do-1449109719-8408711-1-product.jpg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9950" y="-10391"/>
            <a:ext cx="48521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204031" y="3034145"/>
            <a:ext cx="3298552" cy="3147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049454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3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Kết quả hình ảnh cho hình nền làm powerpoint chuyên nghiệp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2641599" y="2542309"/>
            <a:ext cx="7652327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CHÚC CÁC CÔ MẠNH KHỎE</a:t>
            </a:r>
            <a:r>
              <a:rPr lang="en-US" sz="4000" b="1" i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</a:t>
            </a:r>
            <a:r>
              <a:rPr lang="en-US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CHÚC CÁC BÉ CHĂM NGOAN HỌC GIỎI</a:t>
            </a:r>
            <a:endParaRPr lang="en-US" sz="4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9791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2"/>
  <p:tag name="MMPROD_UIDATA" val="&lt;database version=&quot;9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 - &amp;quot; NBPB:Màu đỏ Đề tài:Ca cốc, khăn mặt, bàn ghế &amp;quot;&quot;/&gt;&lt;property id=&quot;20307&quot; value=&quot;262&quot;/&gt;&lt;/object&gt;&lt;object type=&quot;3&quot; unique_id=&quot;10004&quot;&gt;&lt;property id=&quot;20148&quot; value=&quot;5&quot;/&gt;&lt;property id=&quot;20300&quot; value=&quot;Slide 2&quot;/&gt;&lt;property id=&quot;20307&quot; value=&quot;258&quot;/&gt;&lt;/object&gt;&lt;object type=&quot;3&quot; unique_id=&quot;10005&quot;&gt;&lt;property id=&quot;20148&quot; value=&quot;5&quot;/&gt;&lt;property id=&quot;20300&quot; value=&quot;Slide 3&quot;/&gt;&lt;property id=&quot;20307&quot; value=&quot;259&quot;/&gt;&lt;/object&gt;&lt;object type=&quot;3&quot; unique_id=&quot;10006&quot;&gt;&lt;property id=&quot;20148&quot; value=&quot;5&quot;/&gt;&lt;property id=&quot;20300&quot; value=&quot;Slide 4&quot;/&gt;&lt;property id=&quot;20307&quot; value=&quot;265&quot;/&gt;&lt;/object&gt;&lt;object type=&quot;3&quot; unique_id=&quot;10007&quot;&gt;&lt;property id=&quot;20148&quot; value=&quot;5&quot;/&gt;&lt;property id=&quot;20300&quot; value=&quot;Slide 5&quot;/&gt;&lt;property id=&quot;20307&quot; value=&quot;266&quot;/&gt;&lt;/object&gt;&lt;object type=&quot;3&quot; unique_id=&quot;10008&quot;&gt;&lt;property id=&quot;20148&quot; value=&quot;5&quot;/&gt;&lt;property id=&quot;20300&quot; value=&quot;Slide 6&quot;/&gt;&lt;property id=&quot;20307&quot; value=&quot;268&quot;/&gt;&lt;/object&gt;&lt;object type=&quot;3&quot; unique_id=&quot;10009&quot;&gt;&lt;property id=&quot;20148&quot; value=&quot;5&quot;/&gt;&lt;property id=&quot;20300&quot; value=&quot;Slide 7&quot;/&gt;&lt;property id=&quot;20307&quot; value=&quot;269&quot;/&gt;&lt;/object&gt;&lt;object type=&quot;3&quot; unique_id=&quot;10010&quot;&gt;&lt;property id=&quot;20148&quot; value=&quot;5&quot;/&gt;&lt;property id=&quot;20300&quot; value=&quot;Slide 8&quot;/&gt;&lt;property id=&quot;20307&quot; value=&quot;271&quot;/&gt;&lt;/object&gt;&lt;/object&gt;&lt;object type=&quot;8&quot; unique_id=&quot;10020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giáo án chuyện đôi tai xấu xí" id="{7E1CE2B7-D1ED-45BE-9F84-26C745DC2215}" vid="{9EFD6535-82D9-46BF-93A0-EB24E33A27E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91</TotalTime>
  <Words>59</Words>
  <Application>Microsoft Office PowerPoint</Application>
  <PresentationFormat>Widescreen</PresentationFormat>
  <Paragraphs>13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NBPB:Mau đỏ Đe tai: Ca coc,khăn mặt</dc:title>
  <dc:creator>PC</dc:creator>
  <cp:lastModifiedBy>xuân khuê</cp:lastModifiedBy>
  <cp:revision>22</cp:revision>
  <dcterms:created xsi:type="dcterms:W3CDTF">2015-09-21T13:55:18Z</dcterms:created>
  <dcterms:modified xsi:type="dcterms:W3CDTF">2024-08-14T12:29:02Z</dcterms:modified>
</cp:coreProperties>
</file>