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2EF-E3A7-437E-BB16-773FC92C8ED9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8CD5-B641-4C00-BDB1-7C4F7AD61D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36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FBA-C57F-446B-9C8C-06B3DC3F10CD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69F2-69E5-438A-9E4C-DC7624E6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912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9DFB-8CC2-47B0-859B-55C90C5BD49D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7F9C-9158-4829-911A-645647E016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3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49E-A8A6-4635-A75D-2BF19A597F20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5A8-5F56-436F-8B9D-448262E62C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966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EE3-54DB-4B26-96CF-D87DAD327211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802-03BB-4B12-8A94-E9B50659F6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510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903-737B-4915-8BA5-7148892F1743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5DB-7A1B-4CA4-9415-9B98A86D06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039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81D9-6803-4D1F-B571-0ABEE6D3A118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C113-3FA2-4307-B693-C534263DB0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224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67E5-A48F-4277-A34F-13F460A58D3A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0348-81BB-4749-A6E8-6BABF85BA6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32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C783-AD3D-4483-A9E4-1E7B3D57DC9B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AE2-776F-4341-9E47-4DB6DD63C7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2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719-809F-46A0-BF5B-328D7B9F30ED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7138-7FA7-459F-896F-F38C7CC7AD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059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D5F0-B350-4637-B747-C03423AB724F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3B6A-5DBA-4145-8BE2-F00B21DC0F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32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8C6B-9D67-4DFF-9895-D4959CE11A3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6703-ACD1-4843-B185-69AAB0E04684}" type="datetimeFigureOut">
              <a:rPr lang="vi-VN"/>
              <a:pPr>
                <a:defRPr/>
              </a:pPr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7A2A1C-18A9-49BF-8AA4-812AFDE712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06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HUNG\Desktop\b&#224;i%20h&#225;t%20m&#7903;%20&#273;&#7847;u%20mp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32175" y="1916113"/>
            <a:ext cx="6192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LĨNH VỰC PHÁT TRIỂN NHẬN THỨC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 nhỏ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Huệ Linh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2566989" y="484188"/>
            <a:ext cx="8302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altLang="en-US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mở đầu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049338"/>
            <a:ext cx="11572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76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8" y="3487558"/>
            <a:ext cx="3644405" cy="227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5" y="746975"/>
            <a:ext cx="7161630" cy="440090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30"/>
            <a:ext cx="12186641" cy="3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52635"/>
            <a:ext cx="245456" cy="85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8191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58" y="321606"/>
            <a:ext cx="282060" cy="63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08" y="2147660"/>
            <a:ext cx="7414766" cy="41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994" y="4018208"/>
            <a:ext cx="3475809" cy="207629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6641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1" y="162491"/>
            <a:ext cx="183351" cy="64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1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9032" y="0"/>
            <a:ext cx="189590" cy="66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3320142"/>
            <a:ext cx="6711582" cy="332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29" y="404734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13" y="1085693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73" y="4375862"/>
            <a:ext cx="3639642" cy="185973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" y="0"/>
            <a:ext cx="12186641" cy="3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6" y="219733"/>
            <a:ext cx="189951" cy="66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989" y="0"/>
            <a:ext cx="190007" cy="66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0" y="2647379"/>
            <a:ext cx="12192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-32839"/>
            <a:ext cx="12099914" cy="2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5298" cy="68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6556275"/>
            <a:ext cx="12094351" cy="2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67" y="231841"/>
            <a:ext cx="182434" cy="63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6" y="2870257"/>
            <a:ext cx="7310477" cy="377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5052" y="625060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15" y="773870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460" y="4227225"/>
            <a:ext cx="3842615" cy="187891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3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11005"/>
            <a:ext cx="184173" cy="64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31" y="211004"/>
            <a:ext cx="183970" cy="64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62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xuân khuê</cp:lastModifiedBy>
  <cp:revision>12</cp:revision>
  <dcterms:created xsi:type="dcterms:W3CDTF">2017-03-27T06:23:36Z</dcterms:created>
  <dcterms:modified xsi:type="dcterms:W3CDTF">2024-08-14T12:33:58Z</dcterms:modified>
</cp:coreProperties>
</file>