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62" r:id="rId3"/>
    <p:sldId id="299" r:id="rId4"/>
    <p:sldId id="288" r:id="rId5"/>
    <p:sldId id="265" r:id="rId6"/>
    <p:sldId id="301" r:id="rId7"/>
    <p:sldId id="303" r:id="rId8"/>
    <p:sldId id="269" r:id="rId9"/>
    <p:sldId id="270" r:id="rId10"/>
    <p:sldId id="271" r:id="rId11"/>
    <p:sldId id="272" r:id="rId12"/>
    <p:sldId id="274" r:id="rId13"/>
    <p:sldId id="275" r:id="rId14"/>
    <p:sldId id="278" r:id="rId15"/>
    <p:sldId id="289" r:id="rId16"/>
    <p:sldId id="294" r:id="rId17"/>
    <p:sldId id="295" r:id="rId18"/>
    <p:sldId id="297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DEC0C-A7BD-4ACF-BB3C-747A09BA6C03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7005D-8D6B-40A7-86EE-239A6A2AE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90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5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3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787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84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76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6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118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21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2392F-1D92-4E35-A39A-53C4AF526670}" type="datetimeFigureOut">
              <a:rPr lang="en-US" smtClean="0"/>
              <a:t>7/19/2024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B9D6C-4DAC-4B16-AEF3-4A707A1F3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9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11" Type="http://schemas.openxmlformats.org/officeDocument/2006/relationships/image" Target="../media/image28.png"/><Relationship Id="rId5" Type="http://schemas.openxmlformats.org/officeDocument/2006/relationships/image" Target="../media/image5.png"/><Relationship Id="rId10" Type="http://schemas.openxmlformats.org/officeDocument/2006/relationships/image" Target="../media/image27.gif"/><Relationship Id="rId4" Type="http://schemas.openxmlformats.org/officeDocument/2006/relationships/image" Target="../media/image22.png"/><Relationship Id="rId9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ueCd.Com\Desktop\TapTamVong-V.A-2646703.mp3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27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gif"/><Relationship Id="rId5" Type="http://schemas.openxmlformats.org/officeDocument/2006/relationships/image" Target="../media/image34.wmf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gif"/><Relationship Id="rId5" Type="http://schemas.openxmlformats.org/officeDocument/2006/relationships/image" Target="../media/image34.wmf"/><Relationship Id="rId4" Type="http://schemas.openxmlformats.org/officeDocument/2006/relationships/image" Target="../media/image33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b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b="1" i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TRƯỜNG MẦM NON BẮC CẦU</a:t>
            </a: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5111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Hoạt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động</a:t>
            </a:r>
            <a:r>
              <a:rPr lang="vi-V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Khám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phá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khoa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học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363511" y="5014912"/>
            <a:ext cx="8518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Trang- </a:t>
            </a: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sz="3600" b="1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MGL A2</a:t>
            </a: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1428750" y="4144965"/>
            <a:ext cx="6648450" cy="68579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Đề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tài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: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Khám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phá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một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số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loại</a:t>
            </a:r>
            <a:r>
              <a:rPr lang="en-US" sz="1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lang="en-US" sz="12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Times New Roman"/>
                <a:cs typeface="Times New Roman"/>
              </a:rPr>
              <a:t>quả</a:t>
            </a:r>
            <a:endParaRPr lang="en-US" sz="1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 ĐIỂM: THỰC VẬT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613025" y="1524000"/>
            <a:ext cx="413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DB47AB00-572C-90E4-4E11-2CCB8D5F5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1647824"/>
            <a:ext cx="100965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808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14400"/>
            <a:ext cx="5257799" cy="3674802"/>
          </a:xfrm>
        </p:spPr>
      </p:pic>
      <p:sp>
        <p:nvSpPr>
          <p:cNvPr id="5" name="Rectangle 4"/>
          <p:cNvSpPr/>
          <p:nvPr/>
        </p:nvSpPr>
        <p:spPr>
          <a:xfrm>
            <a:off x="3886200" y="5269605"/>
            <a:ext cx="20986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066800"/>
            <a:ext cx="5943600" cy="3942556"/>
          </a:xfrm>
        </p:spPr>
      </p:pic>
      <p:sp>
        <p:nvSpPr>
          <p:cNvPr id="5" name="Rectangle 4"/>
          <p:cNvSpPr/>
          <p:nvPr/>
        </p:nvSpPr>
        <p:spPr>
          <a:xfrm>
            <a:off x="3429000" y="5410200"/>
            <a:ext cx="2603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Bưởi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3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838200"/>
            <a:ext cx="6096000" cy="4191000"/>
          </a:xfrm>
        </p:spPr>
      </p:pic>
      <p:sp>
        <p:nvSpPr>
          <p:cNvPr id="5" name="Rectangle 4"/>
          <p:cNvSpPr/>
          <p:nvPr/>
        </p:nvSpPr>
        <p:spPr>
          <a:xfrm>
            <a:off x="3505200" y="5527964"/>
            <a:ext cx="24224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65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38200"/>
            <a:ext cx="5334000" cy="4124325"/>
          </a:xfrm>
        </p:spPr>
      </p:pic>
      <p:sp>
        <p:nvSpPr>
          <p:cNvPr id="5" name="Rectangle 4"/>
          <p:cNvSpPr/>
          <p:nvPr/>
        </p:nvSpPr>
        <p:spPr>
          <a:xfrm>
            <a:off x="3505200" y="5458690"/>
            <a:ext cx="21317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781800" cy="3657600"/>
          </a:xfrm>
        </p:spPr>
      </p:pic>
      <p:sp>
        <p:nvSpPr>
          <p:cNvPr id="5" name="Rectangle 4"/>
          <p:cNvSpPr/>
          <p:nvPr/>
        </p:nvSpPr>
        <p:spPr>
          <a:xfrm>
            <a:off x="2895600" y="5126320"/>
            <a:ext cx="26949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Nhãn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3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Em Yeu Cay Xanh - Hoang Ngan H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770" y="1967345"/>
            <a:ext cx="4570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Luyện tập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tar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382" y="609600"/>
            <a:ext cx="1419225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914400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E1D9D76DECD649AF8BEFAAC206169413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11656"/>
            <a:ext cx="85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EF5A5FBE7C05422E9F0C3FC53099299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6737"/>
            <a:ext cx="8572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glitter_star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80088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84077" y="3856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1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7400" y="1205649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star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0833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197" y="2342533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litter_star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505" y="3407075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457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283" y="762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-381000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apTamVong-V.A-264670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6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37160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Trò chơi 2: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400" b="1" cap="none" spc="0" dirty="0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400" b="1" cap="none" spc="0" dirty="0">
              <a:ln w="1905"/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10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raemonNoUta-KUMIKOOUSUGI-3160797 - Segment1(00_00_13.000-00_02_56.79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1077" y="2465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8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8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895350"/>
            <a:ext cx="8153400" cy="2590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Hoạt động </a:t>
            </a:r>
            <a:r>
              <a:rPr lang="en-US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4400" b="1" cap="none" spc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400" b="1" cap="none" spc="0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Kết thúc</a:t>
            </a:r>
            <a:endParaRPr lang="en-US" sz="4400" b="1" cap="none" spc="0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23" descr="BALLOON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530" y="101810"/>
            <a:ext cx="1628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star0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1431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glitter_star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3940"/>
            <a:ext cx="7620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tar0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63286"/>
            <a:ext cx="952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Xuân Mai – Quả Gì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984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6" y="-3429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0305" y="1981200"/>
            <a:ext cx="645958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5000" y="2971800"/>
            <a:ext cx="54102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48" y="4666294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5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LAU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876800"/>
            <a:ext cx="2182091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1" descr="j02321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2279190" y="3302329"/>
            <a:ext cx="2357238" cy="213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1875648"/>
            <a:ext cx="723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02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0"/>
            <a:ext cx="4419600" cy="32004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94572"/>
            <a:ext cx="4191000" cy="3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So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3845"/>
            <a:ext cx="4114800" cy="3929494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23845"/>
            <a:ext cx="3886200" cy="376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17638"/>
            <a:ext cx="5010150" cy="2697162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9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5772834"/>
            <a:ext cx="609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114800"/>
            <a:ext cx="4171950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752600"/>
            <a:ext cx="3676649" cy="4666565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0326"/>
            <a:ext cx="5029200" cy="2704474"/>
          </a:xfrm>
        </p:spPr>
      </p:pic>
    </p:spTree>
    <p:extLst>
      <p:ext uri="{BB962C8B-B14F-4D97-AF65-F5344CB8AC3E}">
        <p14:creationId xmlns:p14="http://schemas.microsoft.com/office/powerpoint/2010/main" val="54502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17638"/>
            <a:ext cx="5410200" cy="4267200"/>
          </a:xfrm>
        </p:spPr>
      </p:pic>
      <p:sp>
        <p:nvSpPr>
          <p:cNvPr id="5" name="TextBox 4"/>
          <p:cNvSpPr txBox="1"/>
          <p:nvPr/>
        </p:nvSpPr>
        <p:spPr>
          <a:xfrm>
            <a:off x="3733800" y="5791200"/>
            <a:ext cx="419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Ổi</a:t>
            </a:r>
            <a:endParaRPr lang="en-US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3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33400"/>
            <a:ext cx="4953000" cy="4191000"/>
          </a:xfrm>
        </p:spPr>
      </p:pic>
      <p:sp>
        <p:nvSpPr>
          <p:cNvPr id="5" name="Rectangle 4"/>
          <p:cNvSpPr/>
          <p:nvPr/>
        </p:nvSpPr>
        <p:spPr>
          <a:xfrm>
            <a:off x="2895600" y="5478821"/>
            <a:ext cx="40385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hấu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705</TotalTime>
  <Words>152</Words>
  <Application>Microsoft Office PowerPoint</Application>
  <PresentationFormat>On-screen Show (4:3)</PresentationFormat>
  <Paragraphs>31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* Hoạt động 2: So sánh</vt:lpstr>
      <vt:lpstr>* So sánh</vt:lpstr>
      <vt:lpstr>Các cách phân loại</vt:lpstr>
      <vt:lpstr>Các cách phân loại</vt:lpstr>
      <vt:lpstr>* Mở rộng: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Tyny</dc:creator>
  <cp:lastModifiedBy>Lop A1</cp:lastModifiedBy>
  <cp:revision>32</cp:revision>
  <dcterms:created xsi:type="dcterms:W3CDTF">2015-04-04T14:56:35Z</dcterms:created>
  <dcterms:modified xsi:type="dcterms:W3CDTF">2024-07-19T02:34:26Z</dcterms:modified>
</cp:coreProperties>
</file>