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2" r:id="rId4"/>
    <p:sldId id="263" r:id="rId5"/>
    <p:sldId id="269" r:id="rId6"/>
    <p:sldId id="264" r:id="rId7"/>
    <p:sldId id="265" r:id="rId8"/>
    <p:sldId id="266" r:id="rId9"/>
    <p:sldId id="270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5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CD5D-89D8-4064-866B-F3D5D4D64472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CD5D-89D8-4064-866B-F3D5D4D64472}" type="datetimeFigureOut">
              <a:rPr lang="en-US" smtClean="0"/>
              <a:t>7/14/2024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8059-8101-4112-B06B-EF1B17194E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84581f21dff21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1" y="457201"/>
            <a:ext cx="9296399" cy="798731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VỰC: PHÁT TRIỂN NGÔN NGỮ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1" y="1447800"/>
            <a:ext cx="8305799" cy="8382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15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15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15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15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15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15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15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15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115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776478"/>
            <a:ext cx="9220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5338018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32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yen-tap-30-hinh-nen-powerpoint-cam-on-cuoi-slide-tuyet-dep-148993769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-6927"/>
            <a:ext cx="12164291" cy="6864927"/>
          </a:xfrm>
        </p:spPr>
      </p:pic>
    </p:spTree>
    <p:extLst>
      <p:ext uri="{BB962C8B-B14F-4D97-AF65-F5344CB8AC3E}">
        <p14:creationId xmlns:p14="http://schemas.microsoft.com/office/powerpoint/2010/main" val="34806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0"/>
            <a:ext cx="123444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535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3085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309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086600" cy="6858000"/>
          </a:xfr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9-03-21_2022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 descr="2019-03-21_2318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278688"/>
            <a:ext cx="4033524" cy="2579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656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31</Words>
  <Application>Microsoft Office PowerPoint</Application>
  <PresentationFormat>Màn hình rộng</PresentationFormat>
  <Paragraphs>4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Sky123.Org</dc:creator>
  <cp:lastModifiedBy>12268</cp:lastModifiedBy>
  <cp:revision>8</cp:revision>
  <dcterms:created xsi:type="dcterms:W3CDTF">2019-03-21T15:46:46Z</dcterms:created>
  <dcterms:modified xsi:type="dcterms:W3CDTF">2024-07-14T14:01:06Z</dcterms:modified>
</cp:coreProperties>
</file>