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0" r:id="rId4"/>
    <p:sldId id="267" r:id="rId5"/>
    <p:sldId id="261" r:id="rId6"/>
    <p:sldId id="262" r:id="rId7"/>
    <p:sldId id="277" r:id="rId8"/>
    <p:sldId id="279" r:id="rId9"/>
    <p:sldId id="278" r:id="rId10"/>
    <p:sldId id="272" r:id="rId11"/>
    <p:sldId id="263" r:id="rId12"/>
    <p:sldId id="280" r:id="rId13"/>
    <p:sldId id="281" r:id="rId14"/>
    <p:sldId id="265" r:id="rId15"/>
    <p:sldId id="282" r:id="rId16"/>
  </p:sldIdLst>
  <p:sldSz cx="12192000" cy="6858000"/>
  <p:notesSz cx="6735763" cy="98694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0A3B-165A-C8E2-252D-B2F5EDCBB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23A7D-D8BE-7135-6414-FC23A6CCA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8C082-C703-2925-B75B-DBFB5A05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9556D-5AF0-22DE-E768-CBAAF0AE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4895C-9829-BE18-1ADC-5E487923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91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9AF4-E23E-B490-B42E-6E04E386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58E3D-8BE2-26A3-AC94-78A52FA4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D39C1-9716-3AF8-DBC4-3C1FC333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8A1D-1964-A6B2-7035-E726DF48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7FE6-D15A-5FA9-749F-D91AB1C0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32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950FE-276B-9877-7A6C-57DC2B1BC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AF840-CEA2-9101-7B9A-C77381EB3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AF578-99EF-9D68-0184-78EC9002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CDCFC-432F-FAB4-E89A-976EF469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DB618-2A4D-82E6-683F-5CABD8DE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50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1DDB-32C6-E768-ED47-D599205D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FD659-DFB8-C511-2278-95B30EF90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2BCA-9925-534D-DD6F-4A1BF1A2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A4F7-ECDA-E811-6619-A754DD73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27D1D-EF76-244A-365D-0E3A0D82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0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42B-1DEF-F849-5384-BD8D5358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DD711-3585-2D3C-6AC4-3173FB8CF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A42F-2CBC-94DF-3CB0-5EEEDEDF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B5C2-A906-C22B-5F78-EDC07CAF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A755A-CBEF-6865-1126-4057ADF0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97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A37A-8564-2881-22AA-4F4ED8B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D663-DEBD-63E1-7F28-31D736D4D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B164B-C231-F0CF-E8C9-F6AFEA9C5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E294C-5D66-3D5A-5754-8992DB5B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98AF2-F519-BC2F-B326-44BD975D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E3649-5663-250F-B4F8-C7D8443A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775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CDF7-BDE9-97CE-1AAC-A31ABE11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7F7D3-F217-06FE-5035-7362C9539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686A0-9F31-CF05-EBE1-2E4EF795B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29901-EA88-BB1C-5A42-0CCE20288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EF146-D045-EE49-3362-478406CBC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18EA1-FEEF-9933-D0B7-C1E7DF8B6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16601-6D79-1E57-1524-E48B09AB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C0D8-7BE6-D5D2-8700-B33D37D9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57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3949-2AFC-FECB-379F-A1C156F4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6B6DC-9FDE-AAA4-6F0D-1BCCF6F5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730E5-C0A1-0672-902E-F0A78C8D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CA11F-F632-4032-0695-3C1418D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47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82396-06F5-4192-ED6B-5852F586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5B0C0-D2AD-FEBA-D25E-4CE0F4A9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73555-A272-883F-C289-20169174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05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27DF-F531-7863-A2BB-F71C9876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6F00-1A54-072F-30FB-024C968E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571E3-1570-58B6-756E-CEECCB020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51B74-C8C8-51F7-1BFC-93E13BD3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D27FE-9300-E848-3A14-58040EAE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E2DFE-01C3-50B7-1BF9-EF59ED98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7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9D02-A09C-907E-64FD-0107F3EE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5ACCC-1A95-44D6-DAD4-9BAA3E090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C47AC-2990-8331-32B0-F29E4C8E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D5336-B000-E568-08FF-CD06976E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9ECFA-8770-7D0E-00DA-6A895ADE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E71A1-C04E-C0C9-CA5A-3309EBB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91F732-C247-4BF8-4A54-FC32D379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B02BB-F4F9-90DA-CA52-36B3E00E2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DDB3-E501-9FFB-0478-49FB0694B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4C72D-8366-47E2-8909-F1A22C752392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9FD26-E8E1-C7F8-E448-F24D3E5D3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CA8F4-320D-C3C5-D426-70EAE121E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FA1F-C706-4B43-ADCA-6A1B8086CE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49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7.mp3"/><Relationship Id="rId12" Type="http://schemas.openxmlformats.org/officeDocument/2006/relationships/image" Target="../media/image14.png"/><Relationship Id="rId2" Type="http://schemas.openxmlformats.org/officeDocument/2006/relationships/audio" Target="../media/media8.mp3"/><Relationship Id="rId16" Type="http://schemas.microsoft.com/office/2007/relationships/hdphoto" Target="../media/hdphoto7.wdp"/><Relationship Id="rId1" Type="http://schemas.microsoft.com/office/2007/relationships/media" Target="../media/media8.mp3"/><Relationship Id="rId6" Type="http://schemas.openxmlformats.org/officeDocument/2006/relationships/audio" Target="../media/media9.mp3"/><Relationship Id="rId11" Type="http://schemas.microsoft.com/office/2007/relationships/hdphoto" Target="../media/hdphoto5.wdp"/><Relationship Id="rId5" Type="http://schemas.microsoft.com/office/2007/relationships/media" Target="../media/media9.mp3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7.mp3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audio" Target="../media/media8.mp3"/><Relationship Id="rId16" Type="http://schemas.microsoft.com/office/2007/relationships/hdphoto" Target="../media/hdphoto8.wdp"/><Relationship Id="rId1" Type="http://schemas.microsoft.com/office/2007/relationships/media" Target="../media/media8.mp3"/><Relationship Id="rId6" Type="http://schemas.openxmlformats.org/officeDocument/2006/relationships/audio" Target="../media/media9.mp3"/><Relationship Id="rId11" Type="http://schemas.microsoft.com/office/2007/relationships/hdphoto" Target="../media/hdphoto5.wdp"/><Relationship Id="rId5" Type="http://schemas.microsoft.com/office/2007/relationships/media" Target="../media/media9.mp3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microsoft.com/office/2007/relationships/media" Target="../media/media7.mp3"/><Relationship Id="rId12" Type="http://schemas.openxmlformats.org/officeDocument/2006/relationships/image" Target="../media/image14.png"/><Relationship Id="rId17" Type="http://schemas.microsoft.com/office/2007/relationships/hdphoto" Target="../media/hdphoto9.wdp"/><Relationship Id="rId2" Type="http://schemas.openxmlformats.org/officeDocument/2006/relationships/audio" Target="../media/media8.mp3"/><Relationship Id="rId16" Type="http://schemas.openxmlformats.org/officeDocument/2006/relationships/image" Target="../media/image17.png"/><Relationship Id="rId1" Type="http://schemas.microsoft.com/office/2007/relationships/media" Target="../media/media8.mp3"/><Relationship Id="rId6" Type="http://schemas.openxmlformats.org/officeDocument/2006/relationships/audio" Target="../media/media9.mp3"/><Relationship Id="rId11" Type="http://schemas.microsoft.com/office/2007/relationships/hdphoto" Target="../media/hdphoto5.wdp"/><Relationship Id="rId5" Type="http://schemas.microsoft.com/office/2007/relationships/media" Target="../media/media9.mp3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4.mp3"/><Relationship Id="rId7" Type="http://schemas.microsoft.com/office/2007/relationships/media" Target="../media/media7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5.jpe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hdphoto" Target="../media/hdphoto1.wdp"/><Relationship Id="rId12" Type="http://schemas.openxmlformats.org/officeDocument/2006/relationships/image" Target="../media/image9.em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FEE241-CD6A-E255-8C83-60D63BBD3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38545"/>
            <a:ext cx="11831781" cy="5666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D9C8D8-D38A-36E6-16A6-0981514E76B1}"/>
              </a:ext>
            </a:extLst>
          </p:cNvPr>
          <p:cNvSpPr txBox="1"/>
          <p:nvPr/>
        </p:nvSpPr>
        <p:spPr>
          <a:xfrm>
            <a:off x="2000970" y="5266446"/>
            <a:ext cx="8529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  <a:p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MGL A2</a:t>
            </a:r>
            <a:endParaRPr lang="vi-V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29710EBF-F084-0BE5-A365-62A80412B688}"/>
              </a:ext>
            </a:extLst>
          </p:cNvPr>
          <p:cNvSpPr/>
          <p:nvPr/>
        </p:nvSpPr>
        <p:spPr>
          <a:xfrm>
            <a:off x="2935517" y="1944913"/>
            <a:ext cx="7938654" cy="325120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223C0-CDD1-D8D4-8D73-BC229760F58F}"/>
              </a:ext>
            </a:extLst>
          </p:cNvPr>
          <p:cNvSpPr txBox="1"/>
          <p:nvPr/>
        </p:nvSpPr>
        <p:spPr>
          <a:xfrm>
            <a:off x="3482771" y="2499978"/>
            <a:ext cx="70935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THẪM MĨ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HĐAN                                                           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                           Nghe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                                                         TCAN 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Audition</a:t>
            </a:r>
          </a:p>
          <a:p>
            <a:endParaRPr lang="vi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AFA765-33FA-304B-C29B-5D7544FDA52B}"/>
              </a:ext>
            </a:extLst>
          </p:cNvPr>
          <p:cNvSpPr txBox="1"/>
          <p:nvPr/>
        </p:nvSpPr>
        <p:spPr>
          <a:xfrm>
            <a:off x="4499428" y="349455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4C2D5-1553-F75C-2C65-C8F130F4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20" y="1046542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167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94108-2C12-A924-9E63-E1EE270FB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337081"/>
            <a:ext cx="9975272" cy="6183838"/>
          </a:xfrm>
          <a:prstGeom prst="rect">
            <a:avLst/>
          </a:prstGeom>
        </p:spPr>
      </p:pic>
      <p:pic>
        <p:nvPicPr>
          <p:cNvPr id="6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1B626AA-BA3F-39EA-FDC2-874C1BAEF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64" y="5848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-5626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3" b="89966" l="9971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0545"/>
            <a:ext cx="10058400" cy="6096907"/>
          </a:xfrm>
          <a:prstGeom prst="rect">
            <a:avLst/>
          </a:prstGeom>
        </p:spPr>
      </p:pic>
      <p:pic>
        <p:nvPicPr>
          <p:cNvPr id="6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NHẠC NỀN RAP IQ  (mp3cut.net) (2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ACC9F-2AF0-5945-7C93-61A37BC49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5" b="100000" l="1000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r="35000"/>
          <a:stretch/>
        </p:blipFill>
        <p:spPr>
          <a:xfrm>
            <a:off x="2341418" y="-395611"/>
            <a:ext cx="7827818" cy="72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48234-C2A3-5A14-9268-F6461C128D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2" b="53350" l="500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263"/>
          <a:stretch/>
        </p:blipFill>
        <p:spPr>
          <a:xfrm>
            <a:off x="4671139" y="1877169"/>
            <a:ext cx="2614194" cy="1551831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BF44E09B-D6F1-FD6F-A99E-36427CFF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" y="6858000"/>
            <a:ext cx="609600" cy="609600"/>
          </a:xfrm>
          <a:prstGeom prst="rect">
            <a:avLst/>
          </a:prstGeom>
        </p:spPr>
      </p:pic>
      <p:pic>
        <p:nvPicPr>
          <p:cNvPr id="10" name="nhac beat">
            <a:hlinkClick r:id="" action="ppaction://media"/>
            <a:extLst>
              <a:ext uri="{FF2B5EF4-FFF2-40B4-BE49-F238E27FC236}">
                <a16:creationId xmlns:a16="http://schemas.microsoft.com/office/drawing/2014/main" id="{D6F8C15B-356E-2609-7004-32A7F75E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Karaoke Giọt Mưa Và Em Bé - Beat Melody - Toàn Lê Music (mp3cut.net)">
            <a:hlinkClick r:id="" action="ppaction://media"/>
            <a:extLst>
              <a:ext uri="{FF2B5EF4-FFF2-40B4-BE49-F238E27FC236}">
                <a16:creationId xmlns:a16="http://schemas.microsoft.com/office/drawing/2014/main" id="{0B18150B-B64C-78D7-2508-FB16F78CD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NHẠC NỀN RAP IQ  (mp3cut.net) (2)">
            <a:hlinkClick r:id="" action="ppaction://media"/>
            <a:extLst>
              <a:ext uri="{FF2B5EF4-FFF2-40B4-BE49-F238E27FC236}">
                <a16:creationId xmlns:a16="http://schemas.microsoft.com/office/drawing/2014/main" id="{53B9BB3C-8122-F87C-0A42-7CB6008EE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20" b="100000" l="454" r="9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Karaoke Giọt Mưa Và Em Bé - Beat Melody - Toàn Lê Music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DA8BE-1AC5-D73B-B27B-19228DED3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3648" b="9638"/>
          <a:stretch/>
        </p:blipFill>
        <p:spPr>
          <a:xfrm>
            <a:off x="0" y="0"/>
            <a:ext cx="12192000" cy="649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FF975-7366-9AA1-8DBA-00B461861DD5}"/>
              </a:ext>
            </a:extLst>
          </p:cNvPr>
          <p:cNvSpPr txBox="1"/>
          <p:nvPr/>
        </p:nvSpPr>
        <p:spPr>
          <a:xfrm>
            <a:off x="4800600" y="514350"/>
            <a:ext cx="291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ua He Karaoke - The Bells - CaoCuongPro (mp3cut.net)">
            <a:hlinkClick r:id="" action="ppaction://media"/>
            <a:extLst>
              <a:ext uri="{FF2B5EF4-FFF2-40B4-BE49-F238E27FC236}">
                <a16:creationId xmlns:a16="http://schemas.microsoft.com/office/drawing/2014/main" id="{69E8B486-D038-154A-5446-FD75CB3DF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DA8BE-1AC5-D73B-B27B-19228DED3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3648" b="9638"/>
          <a:stretch/>
        </p:blipFill>
        <p:spPr>
          <a:xfrm>
            <a:off x="0" y="0"/>
            <a:ext cx="12192000" cy="649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FF975-7366-9AA1-8DBA-00B461861DD5}"/>
              </a:ext>
            </a:extLst>
          </p:cNvPr>
          <p:cNvSpPr txBox="1"/>
          <p:nvPr/>
        </p:nvSpPr>
        <p:spPr>
          <a:xfrm>
            <a:off x="4800600" y="514350"/>
            <a:ext cx="291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ua He Karaoke - The Bells - CaoCuongPro (mp3cut.net)">
            <a:hlinkClick r:id="" action="ppaction://media"/>
            <a:extLst>
              <a:ext uri="{FF2B5EF4-FFF2-40B4-BE49-F238E27FC236}">
                <a16:creationId xmlns:a16="http://schemas.microsoft.com/office/drawing/2014/main" id="{69E8B486-D038-154A-5446-FD75CB3DF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FAFD59-9635-FA3C-DE04-642079AC6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5" y="1047750"/>
            <a:ext cx="7143750" cy="4762500"/>
          </a:xfrm>
          <a:prstGeom prst="rect">
            <a:avLst/>
          </a:prstGeom>
        </p:spPr>
      </p:pic>
      <p:pic>
        <p:nvPicPr>
          <p:cNvPr id="9" name="Tieng-mua-roi-lop-dop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20A9B943-81FF-44AE-88D1-B533CF34D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giai dieu bai hat">
            <a:hlinkClick r:id="" action="ppaction://media"/>
            <a:extLst>
              <a:ext uri="{FF2B5EF4-FFF2-40B4-BE49-F238E27FC236}">
                <a16:creationId xmlns:a16="http://schemas.microsoft.com/office/drawing/2014/main" id="{3B7D2EAA-45E7-5B8E-FB78-1691BF119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ABY SHARK DANCE - Nhạc Cho Bé Nhảy Hát Mỗi Ngày - Bài Hát Con Vật Vui Nhộn - Songs for Children (mp3cut (mp3cut.net)">
            <a:hlinkClick r:id="" action="ppaction://media"/>
            <a:extLst>
              <a:ext uri="{FF2B5EF4-FFF2-40B4-BE49-F238E27FC236}">
                <a16:creationId xmlns:a16="http://schemas.microsoft.com/office/drawing/2014/main" id="{17300C5A-180C-6A9D-BFBE-AEC785F2CC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4685" y="17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E2D8610-A4B3-9117-94D9-A043143058CC}"/>
              </a:ext>
            </a:extLst>
          </p:cNvPr>
          <p:cNvSpPr/>
          <p:nvPr/>
        </p:nvSpPr>
        <p:spPr>
          <a:xfrm>
            <a:off x="2799938" y="1254826"/>
            <a:ext cx="5676405" cy="33725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beat">
            <a:hlinkClick r:id="" action="ppaction://media"/>
            <a:extLst>
              <a:ext uri="{FF2B5EF4-FFF2-40B4-BE49-F238E27FC236}">
                <a16:creationId xmlns:a16="http://schemas.microsoft.com/office/drawing/2014/main" id="{2CE235A6-935C-32FC-4D96-FBFD80E98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E2D8610-A4B3-9117-94D9-A043143058CC}"/>
              </a:ext>
            </a:extLst>
          </p:cNvPr>
          <p:cNvSpPr/>
          <p:nvPr/>
        </p:nvSpPr>
        <p:spPr>
          <a:xfrm>
            <a:off x="2799938" y="1254826"/>
            <a:ext cx="5676405" cy="3372593"/>
          </a:xfrm>
          <a:prstGeom prst="cloud">
            <a:avLst/>
          </a:prstGeom>
          <a:solidFill>
            <a:srgbClr val="E226C7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beat">
            <a:hlinkClick r:id="" action="ppaction://media"/>
            <a:extLst>
              <a:ext uri="{FF2B5EF4-FFF2-40B4-BE49-F238E27FC236}">
                <a16:creationId xmlns:a16="http://schemas.microsoft.com/office/drawing/2014/main" id="{91BC2B1D-03CE-85F8-24A6-445E7F42C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4CA31-1EBE-3DB5-E702-BA1FF0869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047750"/>
            <a:ext cx="7143750" cy="4762500"/>
          </a:xfrm>
          <a:prstGeom prst="rect">
            <a:avLst/>
          </a:prstGeom>
        </p:spPr>
      </p:pic>
      <p:pic>
        <p:nvPicPr>
          <p:cNvPr id="2" name="nhac beat">
            <a:hlinkClick r:id="" action="ppaction://media"/>
            <a:extLst>
              <a:ext uri="{FF2B5EF4-FFF2-40B4-BE49-F238E27FC236}">
                <a16:creationId xmlns:a16="http://schemas.microsoft.com/office/drawing/2014/main" id="{FA843441-4D3E-6383-B04E-86C13A63D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B9F4A8-C1B8-5952-04AF-BDA22A4F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ĐẤU TRƯỜNG ÂM NHẠC - Bạn đã sẵn sàng để nổi tiếng?">
            <a:extLst>
              <a:ext uri="{FF2B5EF4-FFF2-40B4-BE49-F238E27FC236}">
                <a16:creationId xmlns:a16="http://schemas.microsoft.com/office/drawing/2014/main" id="{7BF8C335-3A2A-319F-348E-D7038F879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 bwMode="auto">
          <a:xfrm>
            <a:off x="521855" y="228934"/>
            <a:ext cx="11148290" cy="64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337A31-4E8E-9A89-04ED-C7C474AD4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nhac beat">
            <a:hlinkClick r:id="" action="ppaction://media"/>
            <a:extLst>
              <a:ext uri="{FF2B5EF4-FFF2-40B4-BE49-F238E27FC236}">
                <a16:creationId xmlns:a16="http://schemas.microsoft.com/office/drawing/2014/main" id="{F6CFAC3C-9706-9677-039D-248753248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NHẠC NỀN RAP IQ  (mp3cut.net)">
            <a:hlinkClick r:id="" action="ppaction://media"/>
            <a:extLst>
              <a:ext uri="{FF2B5EF4-FFF2-40B4-BE49-F238E27FC236}">
                <a16:creationId xmlns:a16="http://schemas.microsoft.com/office/drawing/2014/main" id="{42E6E532-436A-9B3C-24EA-F09F73E640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NHẠC NỀN RAP IQ  (mp3cut.net) (2)">
            <a:hlinkClick r:id="" action="ppaction://media"/>
            <a:extLst>
              <a:ext uri="{FF2B5EF4-FFF2-40B4-BE49-F238E27FC236}">
                <a16:creationId xmlns:a16="http://schemas.microsoft.com/office/drawing/2014/main" id="{C1462D1B-FE42-826D-73C1-DBE3E3974D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ac beat">
            <a:hlinkClick r:id="" action="ppaction://media"/>
            <a:extLst>
              <a:ext uri="{FF2B5EF4-FFF2-40B4-BE49-F238E27FC236}">
                <a16:creationId xmlns:a16="http://schemas.microsoft.com/office/drawing/2014/main" id="{8EC99D8A-43A4-1C7D-5566-46DBC633B0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336944" cy="61544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0" y="180522"/>
            <a:ext cx="2693685" cy="20202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1" y="150642"/>
            <a:ext cx="3331029" cy="2498272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79" y="793169"/>
            <a:ext cx="5825786" cy="436934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1" y="3985618"/>
            <a:ext cx="2693685" cy="2020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12" y="3985618"/>
            <a:ext cx="3331029" cy="249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95" y="2436218"/>
            <a:ext cx="2611437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4" y="2200786"/>
            <a:ext cx="2693685" cy="2020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5" y="1728703"/>
            <a:ext cx="3331029" cy="2498272"/>
          </a:xfrm>
          <a:prstGeom prst="rect">
            <a:avLst/>
          </a:prstGeom>
        </p:spPr>
      </p:pic>
      <p:pic>
        <p:nvPicPr>
          <p:cNvPr id="1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5" name="nhac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.13849 0.11273 C 0.24808 0.11273 0.33711 0.23958 0.33711 0.39606 C 0.33711 0.55231 0.24808 0.67939 0.13849 0.67939 C 0.02876 0.67939 -0.06013 0.55231 -0.06013 0.39606 C -0.06013 0.23958 0.02876 0.11273 0.13849 0.1127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4 0.14931 C -0.01483 -0.02245 0.0902 -0.10185 0.16765 -0.02778 C 0.24509 0.04607 0.26591 0.24583 0.21398 0.41736 C 0.16205 0.58935 0.05701 0.66852 -0.0203 0.59445 C -0.09788 0.52037 -0.11857 0.32107 -0.06664 0.14931 Z " pathEditMode="relative" rAng="-3703096" ptsTypes="f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1" y="1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51 0.00671 C -0.10192 0.00671 -0.01289 0.13356 -0.01289 0.29004 C -0.01289 0.44629 -0.10192 0.57338 -0.21151 0.57338 C -0.32123 0.57338 -0.41013 0.44629 -0.41013 0.29004 C -0.41013 0.13356 -0.32123 0.00671 -0.21151 0.00671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38 -0.51759 C -0.10178 -0.51759 -0.01276 -0.39074 -0.01276 -0.23426 C -0.01276 -0.07801 -0.10178 0.04908 -0.21138 0.04908 C -0.3211 0.04908 -0.41 -0.07801 -0.41 -0.23426 C -0.41 -0.39074 -0.3211 -0.51759 -0.21138 -0.51759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39 -0.27291 C 0.25563 -0.08495 0.19563 0.10787 0.09307 0.15695 C -0.0095 0.20649 -0.1161 0.09375 -0.14486 -0.09444 C -0.17324 -0.28263 -0.1131 -0.47546 -0.01054 -0.52453 C 0.09202 -0.57384 0.19849 -0.46157 0.22739 -0.27291 Z " pathEditMode="relative" rAng="4494517" ptsTypes="ffff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3" y="8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61 0.19282 C -0.51517 0.03541 -0.50996 -0.16737 -0.43877 -0.2595 C -0.36783 -0.35139 -0.25759 -0.29815 -0.19316 -0.14051 C -0.12847 0.01713 -0.13394 0.21967 -0.205 0.3118 C -0.27607 0.4037 -0.38605 0.35069 -0.45061 0.19282 Z " pathEditMode="relative" rAng="14038358" ptsTypes="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3" y="-1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25347 C 0.22179 0.36968 0.09827 0.34005 0.03436 0.18634 C -0.02968 0.0338 -0.01016 -0.18519 0.0777 -0.30139 C 0.16582 -0.41759 0.28895 -0.3875 0.35285 -0.23426 C 0.41702 -0.08148 0.39776 0.13727 0.30964 0.25347 Z " pathEditMode="relative" rAng="-12995796" ptsTypes="fffff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7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7798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336944" cy="61544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0" y="180522"/>
            <a:ext cx="2693685" cy="20202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1" y="150642"/>
            <a:ext cx="3331029" cy="2498272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1" y="3985618"/>
            <a:ext cx="2693685" cy="2020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12" y="3985618"/>
            <a:ext cx="3331029" cy="249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95" y="2436218"/>
            <a:ext cx="2611437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0" b="89981" l="9950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4" y="2200786"/>
            <a:ext cx="2693685" cy="2020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5" y="1728703"/>
            <a:ext cx="3331029" cy="2498272"/>
          </a:xfrm>
          <a:prstGeom prst="rect">
            <a:avLst/>
          </a:prstGeom>
        </p:spPr>
      </p:pic>
      <p:pic>
        <p:nvPicPr>
          <p:cNvPr id="1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6" y="1181100"/>
            <a:ext cx="5590457" cy="41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.13849 0.11273 C 0.24808 0.11273 0.33711 0.23958 0.33711 0.39606 C 0.33711 0.55231 0.24808 0.67939 0.13849 0.67939 C 0.02876 0.67939 -0.06013 0.55231 -0.06013 0.39606 C -0.06013 0.23958 0.02876 0.11273 0.13849 0.1127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4 0.14931 C -0.01483 -0.02245 0.0902 -0.10185 0.16765 -0.02778 C 0.24509 0.04607 0.26591 0.24583 0.21398 0.41736 C 0.16205 0.58935 0.05701 0.66852 -0.0203 0.59445 C -0.09788 0.52037 -0.11857 0.32107 -0.06664 0.14931 Z " pathEditMode="relative" rAng="-3703096" ptsTypes="f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1" y="1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51 0.00671 C -0.10192 0.00671 -0.01289 0.13356 -0.01289 0.29004 C -0.01289 0.44629 -0.10192 0.57338 -0.21151 0.57338 C -0.32123 0.57338 -0.41013 0.44629 -0.41013 0.29004 C -0.41013 0.13356 -0.32123 0.00671 -0.21151 0.00671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38 -0.51759 C -0.10178 -0.51759 -0.01276 -0.39074 -0.01276 -0.23426 C -0.01276 -0.07801 -0.10178 0.04908 -0.21138 0.04908 C -0.3211 0.04908 -0.41 -0.07801 -0.41 -0.23426 C -0.41 -0.39074 -0.3211 -0.51759 -0.21138 -0.51759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39 -0.27291 C 0.25563 -0.08495 0.19563 0.10787 0.09307 0.15695 C -0.0095 0.20649 -0.1161 0.09375 -0.14486 -0.09444 C -0.17324 -0.28263 -0.1131 -0.47546 -0.01054 -0.52453 C 0.09202 -0.57384 0.19849 -0.46157 0.22739 -0.27291 Z " pathEditMode="relative" rAng="4494517" ptsTypes="ffff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3" y="8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61 0.19282 C -0.51517 0.03541 -0.50996 -0.16737 -0.43877 -0.2595 C -0.36783 -0.35139 -0.25759 -0.29815 -0.19316 -0.14051 C -0.12847 0.01713 -0.13394 0.21967 -0.205 0.3118 C -0.27607 0.4037 -0.38605 0.35069 -0.45061 0.19282 Z " pathEditMode="relative" rAng="14038358" ptsTypes="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3" y="-1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64 0.25347 C 0.22179 0.36968 0.09827 0.34005 0.03436 0.18634 C -0.02968 0.0338 -0.01016 -0.18519 0.0777 -0.30139 C 0.16582 -0.41759 0.28895 -0.3875 0.35285 -0.23426 C 0.41702 -0.08148 0.39776 0.13727 0.30964 0.25347 Z " pathEditMode="relative" rAng="-12995796" ptsTypes="fffff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7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71</Words>
  <Application>Microsoft Office PowerPoint</Application>
  <PresentationFormat>Widescreen</PresentationFormat>
  <Paragraphs>10</Paragraphs>
  <Slides>15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Lop A1</cp:lastModifiedBy>
  <cp:revision>23</cp:revision>
  <cp:lastPrinted>2023-03-16T09:01:59Z</cp:lastPrinted>
  <dcterms:created xsi:type="dcterms:W3CDTF">2023-02-10T01:16:20Z</dcterms:created>
  <dcterms:modified xsi:type="dcterms:W3CDTF">2024-06-15T04:01:24Z</dcterms:modified>
</cp:coreProperties>
</file>