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931E-C662-4917-9A0F-78A09354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A6F3-6202-45A6-BBB7-52EA06E6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EFF2-22F1-4FF6-85E9-C6494A54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6E08-C5F3-4F54-8C7D-29C09841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9B23-B939-4FE6-94C4-609D9051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79A3-F84E-4F16-B4BB-090DAA2A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E92B7-6DA5-4DC5-82A2-0A02FDD8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E092-50A4-412F-9329-C9801592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4B1D2-A669-4583-AD5F-D1F3198C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55A4F-E59D-4967-B440-8CD99E7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35C8C-F138-4397-8AB3-ABC5BEF68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18F38-7E43-4F01-B9B5-A30403BD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7B20D-263B-41C3-AD01-32F2098C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3FF86-3978-488A-AB08-FC349B0A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8EC72-2B6F-4902-A6B7-75FC4884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2DD7-82EA-468F-8041-B32A174A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3B4C-9BEE-4CDD-8C0A-DE06C0CA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659AB-2689-4F6D-B214-C7D93FF3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1482A-0BFD-45BA-AF48-7C804AA5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6522-54FB-4555-9B0D-C3341FC7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AB20-CC4F-4FEE-930C-2DF011B8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59155-7427-4314-B0A3-43A9C128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EE4A5-502D-4280-9C99-299DFB25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589C-40B0-4492-93A4-32646CB9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27675-F8BC-4232-BC41-544ADEC0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3454-09CD-4F29-8729-1F6B5749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871-63CF-4DA2-AB2B-114A80276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7E148-B461-4B84-8A46-B12A2EDC5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2D07B-E3B9-4FA6-B985-3B97816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3925A-369B-4551-85BB-F9994B46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160D6-C8F9-4DCB-AA71-F18A241C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EE79-654F-452E-81C6-86F806B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8F97B-2C22-4B02-88A7-5AFA1A39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1A6D8-8118-4A22-A3A7-81A1FE969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7D689-D652-4AE4-BC51-043222D24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D152F-0C2A-4FBF-AB00-8761FEE2B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C48E9-7BEA-4000-AD7C-6442AFDD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5F3EF-CD00-40A8-9232-5073BB45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B6EB6-560D-476A-9E8F-5633F664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B76D-BD64-49EA-9074-62E8D707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E9793-FC3D-48F9-AA33-CF7142D5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FED8D-86BD-4996-A2E1-12B31591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80C0-2005-4E5A-8ED2-266B3875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B9A63-9302-4859-9860-65B82CCA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515DA-F380-483E-B199-440328B2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D25FD-CB4F-4DD9-941E-A75BAF26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CA76-9213-483E-ACE4-E8B1BC67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62E5-DE7C-4250-B6F6-7B4C7DD5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A3E57-50C6-47E7-8BD4-531D3BA1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33AA7-6EAF-4D9F-995D-52893552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9B3A-337F-4422-BBBF-6795D004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5ED4F-338F-448C-B4CF-015DD63E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51C8-AE71-4B67-8D4C-32CF8209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24CF0-A436-44E0-8790-720A6A86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117AA-693A-450F-82BC-F51F7AC5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6BC0-CBAA-4675-8850-6D103AFC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9E88-6622-4128-AB64-9836779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B52B8-5C26-4D5B-90C4-09ED2258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A50FB-B688-475D-894E-EC690421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0316D-19C6-4BD8-B243-6971319C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4C5A-F68B-4D7B-B423-4743158A7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22605-8217-4B7C-98E1-0DD3C8031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6BF70-8914-441C-99C2-84167E50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5019" y="436602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vi-VN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BẮC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531" y="2406605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8418" y="3819983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A2</a:t>
            </a:r>
          </a:p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Trang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9939" y="6021288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4821" y="3050179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5474C-8202-9217-040A-75FD7BDCE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15" y="1258586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062671" y="530880"/>
            <a:ext cx="193583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8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9047163" y="2554288"/>
          <a:ext cx="1243012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53655" imgH="3173362" progId="CorelDRAW.Graphic.11">
                  <p:embed/>
                </p:oleObj>
              </mc:Choice>
              <mc:Fallback>
                <p:oleObj name="CorelDRAW" r:id="rId3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163" y="2554288"/>
                        <a:ext cx="1243012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8DE36CB-4756-42FB-9696-BA10C2EB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6665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F66D3E5-2FCA-4C42-8F34-E6E1429F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950" y="910342"/>
            <a:ext cx="1949450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7700" dirty="0">
                <a:solidFill>
                  <a:srgbClr val="FF0000"/>
                </a:solidFill>
                <a:latin typeface=".VnCommercial ScriptH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5"/>
            <a:ext cx="12192000" cy="6858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82796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72392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48211" y="2918556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315750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947929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E67DB3-EA7B-413F-945A-2F76A6F256FD}"/>
              </a:ext>
            </a:extLst>
          </p:cNvPr>
          <p:cNvSpPr txBox="1">
            <a:spLocks/>
          </p:cNvSpPr>
          <p:nvPr/>
        </p:nvSpPr>
        <p:spPr>
          <a:xfrm>
            <a:off x="3730585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AC316-04A7-46B0-8EDD-054F2DAAA9F5}"/>
              </a:ext>
            </a:extLst>
          </p:cNvPr>
          <p:cNvSpPr txBox="1">
            <a:spLocks/>
          </p:cNvSpPr>
          <p:nvPr/>
        </p:nvSpPr>
        <p:spPr>
          <a:xfrm>
            <a:off x="5244071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  <p:bldP spid="21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82E3B-D4C3-495D-BD7F-E11A6FC1C454}"/>
              </a:ext>
            </a:extLst>
          </p:cNvPr>
          <p:cNvSpPr/>
          <p:nvPr/>
        </p:nvSpPr>
        <p:spPr>
          <a:xfrm>
            <a:off x="1742302" y="5255284"/>
            <a:ext cx="1018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1C55D0-B41A-406C-80EC-C69885615206}"/>
              </a:ext>
            </a:extLst>
          </p:cNvPr>
          <p:cNvSpPr/>
          <p:nvPr/>
        </p:nvSpPr>
        <p:spPr>
          <a:xfrm>
            <a:off x="2531151" y="52453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“X”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87179" y="770389"/>
            <a:ext cx="1160711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Mục đích - Yêu cầu: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endParaRPr lang="vi-VN" b="1" dirty="0"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1. Kiến thức: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r>
              <a:rPr lang="en-US" sz="2000" b="1" i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2. Kỹ năng: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Trẻ biết cách chơi, luật chơi của các trò chơi.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endParaRPr lang="vi-VN" sz="2000" dirty="0">
              <a:solidFill>
                <a:srgbClr val="FFFF00"/>
              </a:solidFill>
              <a:latin typeface="+mj-lt"/>
            </a:endParaRP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3. Thái độ: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Giáo dục trẻ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FFFF00"/>
                </a:solidFill>
                <a:latin typeface="+mj-lt"/>
              </a:rPr>
              <a:t> </a:t>
            </a:r>
            <a:endParaRPr lang="vi-VN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8382"/>
            <a:ext cx="12191999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46813" y="2210890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80500" y="2227220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14187" y="2210890"/>
            <a:ext cx="893286" cy="1704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8992" y="2277869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17554" y="2244379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7246E-D14A-4389-AECD-9B602002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67" y="2449167"/>
            <a:ext cx="466725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808E33-90E7-41DC-9134-1E74F67B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22" y="2320914"/>
            <a:ext cx="466725" cy="3429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9BC9ADF-F382-43EF-AC14-C32C299687B0}"/>
              </a:ext>
            </a:extLst>
          </p:cNvPr>
          <p:cNvSpPr txBox="1">
            <a:spLocks/>
          </p:cNvSpPr>
          <p:nvPr/>
        </p:nvSpPr>
        <p:spPr>
          <a:xfrm>
            <a:off x="7813825" y="2277869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  <p:bldP spid="1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150F8-9764-47CC-B6C9-442324E0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99" y="5197475"/>
            <a:ext cx="10017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“s”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583</Words>
  <Application>Microsoft Office PowerPoint</Application>
  <PresentationFormat>Widescreen</PresentationFormat>
  <Paragraphs>97</Paragraphs>
  <Slides>23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.VnArial</vt:lpstr>
      <vt:lpstr>.VnAvant</vt:lpstr>
      <vt:lpstr>.VnCommercial ScriptH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Lop A1</cp:lastModifiedBy>
  <cp:revision>119</cp:revision>
  <dcterms:created xsi:type="dcterms:W3CDTF">2020-11-28T15:09:10Z</dcterms:created>
  <dcterms:modified xsi:type="dcterms:W3CDTF">2024-06-15T03:03:53Z</dcterms:modified>
</cp:coreProperties>
</file>