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6/15/2024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6/15/2024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6/15/2024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6/15/2024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6/15/2024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250" y="2481829"/>
            <a:ext cx="10128639" cy="1009650"/>
          </a:xfrm>
        </p:spPr>
        <p:txBody>
          <a:bodyPr>
            <a:no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00746" y="3695575"/>
            <a:ext cx="7990508" cy="1771600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Giáo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viên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 err="1">
                <a:solidFill>
                  <a:srgbClr val="C00000"/>
                </a:solidFill>
              </a:rPr>
              <a:t>Nguyễn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Quỳnh</a:t>
            </a:r>
            <a:r>
              <a:rPr lang="en-US" dirty="0">
                <a:solidFill>
                  <a:srgbClr val="C00000"/>
                </a:solidFill>
              </a:rPr>
              <a:t>- </a:t>
            </a:r>
            <a:r>
              <a:rPr lang="en-US" dirty="0" err="1">
                <a:solidFill>
                  <a:srgbClr val="C00000"/>
                </a:solidFill>
              </a:rPr>
              <a:t>Thùy</a:t>
            </a:r>
            <a:r>
              <a:rPr lang="en-US" dirty="0">
                <a:solidFill>
                  <a:srgbClr val="C00000"/>
                </a:solidFill>
              </a:rPr>
              <a:t> Trang</a:t>
            </a:r>
          </a:p>
          <a:p>
            <a:r>
              <a:rPr lang="en-US" dirty="0" err="1">
                <a:solidFill>
                  <a:srgbClr val="C00000"/>
                </a:solidFill>
              </a:rPr>
              <a:t>Lớp</a:t>
            </a:r>
            <a:r>
              <a:rPr lang="en-US" dirty="0">
                <a:solidFill>
                  <a:srgbClr val="C00000"/>
                </a:solidFill>
              </a:rPr>
              <a:t> MGL A2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7BE1C-3836-8E7F-B22A-01D0B3974C12}"/>
              </a:ext>
            </a:extLst>
          </p:cNvPr>
          <p:cNvSpPr txBox="1"/>
          <p:nvPr/>
        </p:nvSpPr>
        <p:spPr>
          <a:xfrm>
            <a:off x="2074112" y="334745"/>
            <a:ext cx="7441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UBND QUẬN LONG BIÊN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TRƯỜNG MẦM NON BẮC CẦU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D0585-80E4-4C45-2421-B980C802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33" y="1165742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23</TotalTime>
  <Words>32</Words>
  <Application>Microsoft Office PowerPoint</Application>
  <PresentationFormat>Widescreen</PresentationFormat>
  <Paragraphs>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Back to School 16x9</vt:lpstr>
      <vt:lpstr>Khám Phá 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Lop A1</cp:lastModifiedBy>
  <cp:revision>5</cp:revision>
  <dcterms:created xsi:type="dcterms:W3CDTF">2023-05-03T08:55:24Z</dcterms:created>
  <dcterms:modified xsi:type="dcterms:W3CDTF">2024-06-15T02:59:16Z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