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72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9" r:id="rId12"/>
    <p:sldId id="270" r:id="rId13"/>
    <p:sldId id="267" r:id="rId14"/>
    <p:sldId id="268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80" autoAdjust="0"/>
  </p:normalViewPr>
  <p:slideViewPr>
    <p:cSldViewPr>
      <p:cViewPr varScale="1">
        <p:scale>
          <a:sx n="66" d="100"/>
          <a:sy n="66" d="100"/>
        </p:scale>
        <p:origin x="108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15/06/2024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E7645-0A9D-491C-A3C9-878A75720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40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60985-D1FA-413D-985E-96FE3E677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60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2104C-8C9A-4749-B81F-0EB880A98E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316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8E304-52B5-43E6-9B0B-38C4314B9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441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A193E-84A2-444E-91B8-EC9947211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180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1ABBF-97FB-4051-BAB9-932C627CC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688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9F9E9-A7B8-4A49-B267-16C31FB9D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945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BB6EF-F61B-4C22-B654-121470F4AB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72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BD0D1-9D10-4ED5-A48A-7C35E8C7F0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365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37A54-AD7E-4CAB-A4B5-3B4F0CAAA3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48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49515-774D-4F28-9148-8CA0D3E26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53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6E9331A-726C-4A08-AD05-D5679A3D23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08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h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68313" y="88900"/>
            <a:ext cx="82946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BẮC CẦU </a:t>
            </a:r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1766888" y="2206625"/>
            <a:ext cx="5829300" cy="1222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BIẾT TẬP NÓI</a:t>
            </a: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1192213" y="3835400"/>
            <a:ext cx="6978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nbtn Tàu hỏa- máy bay </a:t>
            </a:r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1835150" y="4797425"/>
            <a:ext cx="5327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 tuổi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24-36 tháng  </a:t>
            </a:r>
            <a:endParaRPr kumimoji="0" lang="en-US" altLang="en-US" sz="4000" b="1" i="0" u="none" strike="noStrike" kern="1200" cap="none" spc="0" normalizeH="0" baseline="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03" name="Picture 11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932363" y="14128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2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716463" y="22764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284663" y="15573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635375" y="16287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059113" y="24923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6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908175" y="1700213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7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95288" y="17732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740650" y="17732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9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101013" y="458152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0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858250" y="32131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1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316913" y="21336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2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258888" y="24209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3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877050" y="24923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4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011863" y="1700213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5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235825" y="36449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6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5867400" y="32845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7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572000" y="32845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8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276600" y="34290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9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908175" y="32845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30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539750" y="28527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1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300788" y="479742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2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27088" y="414972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3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956550" y="19891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4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451725" y="22764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5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101013" y="29972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8" name="Text Box 36"/>
          <p:cNvSpPr txBox="1">
            <a:spLocks noChangeArrowheads="1"/>
          </p:cNvSpPr>
          <p:nvPr/>
        </p:nvSpPr>
        <p:spPr bwMode="auto">
          <a:xfrm>
            <a:off x="684213" y="5516563"/>
            <a:ext cx="748823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vi-VN" altLang="en-US" sz="2200" b="1" smtClean="0">
                <a:solidFill>
                  <a:srgbClr val="0000CC"/>
                </a:solidFill>
              </a:rPr>
              <a:t>Phạm Thị Thu Hằng</a:t>
            </a:r>
            <a:endParaRPr kumimoji="0" lang="vi-VN" altLang="en-US" sz="2200" b="1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41" y="834604"/>
            <a:ext cx="1760969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683750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Đầu tàu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Toa tàu 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 smtClean="0">
                <a:solidFill>
                  <a:srgbClr val="FF0000"/>
                </a:solidFill>
              </a:rPr>
              <a:t>So sánh 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r>
              <a:rPr lang="vi-VN" sz="5400" b="1" dirty="0" smtClean="0">
                <a:solidFill>
                  <a:srgbClr val="FF0000"/>
                </a:solidFill>
              </a:rPr>
              <a:t>:</a:t>
            </a:r>
            <a:r>
              <a:rPr lang="en-US" sz="5400" b="1" dirty="0" smtClean="0">
                <a:solidFill>
                  <a:srgbClr val="FF0000"/>
                </a:solidFill>
              </a:rPr>
              <a:t> Kết thúc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1: Gây hứng thú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</a:rPr>
              <a:t> 2: </a:t>
            </a:r>
            <a:r>
              <a:rPr lang="en-US" sz="5000" b="1" dirty="0" err="1" smtClean="0">
                <a:solidFill>
                  <a:srgbClr val="FF0000"/>
                </a:solidFill>
              </a:rPr>
              <a:t>Nội</a:t>
            </a:r>
            <a:r>
              <a:rPr lang="en-US" sz="5000" b="1" dirty="0" smtClean="0">
                <a:solidFill>
                  <a:srgbClr val="FF0000"/>
                </a:solidFill>
              </a:rPr>
              <a:t> dung </a:t>
            </a:r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mới</a:t>
            </a:r>
            <a:r>
              <a:rPr lang="en-US" sz="5000" b="1" dirty="0" smtClean="0">
                <a:solidFill>
                  <a:srgbClr val="FF0000"/>
                </a:solidFill>
              </a:rPr>
              <a:t>: </a:t>
            </a:r>
            <a:r>
              <a:rPr lang="vi-VN" sz="5000" smtClean="0">
                <a:solidFill>
                  <a:srgbClr val="FF0000"/>
                </a:solidFill>
              </a:rPr>
              <a:t/>
            </a:r>
            <a:br>
              <a:rPr lang="vi-VN" sz="5000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Nhận biết tập nói </a:t>
            </a:r>
            <a:br>
              <a:rPr lang="vi-VN" sz="5300" b="1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+mj-lt"/>
              </a:rPr>
              <a:t>Máy bay </a:t>
            </a:r>
            <a:endParaRPr lang="vi-VN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+mj-lt"/>
              </a:rPr>
              <a:t>Khinh khí cầu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 Trực thăng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120</Words>
  <Application>Microsoft Office PowerPoint</Application>
  <PresentationFormat>On-screen Show (4:3)</PresentationFormat>
  <Paragraphs>26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.VnAvant</vt:lpstr>
      <vt:lpstr>Arial</vt:lpstr>
      <vt:lpstr>Calibri</vt:lpstr>
      <vt:lpstr>Times New Roman</vt:lpstr>
      <vt:lpstr>Office Theme</vt:lpstr>
      <vt:lpstr>1_Default Design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xuân khuê</cp:lastModifiedBy>
  <cp:revision>104</cp:revision>
  <dcterms:created xsi:type="dcterms:W3CDTF">2018-11-03T09:54:38Z</dcterms:created>
  <dcterms:modified xsi:type="dcterms:W3CDTF">2024-06-15T03:47:05Z</dcterms:modified>
</cp:coreProperties>
</file>