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9" r:id="rId4"/>
    <p:sldId id="270" r:id="rId5"/>
    <p:sldId id="271" r:id="rId6"/>
    <p:sldId id="260" r:id="rId7"/>
    <p:sldId id="267" r:id="rId8"/>
    <p:sldId id="272" r:id="rId9"/>
    <p:sldId id="261" r:id="rId10"/>
    <p:sldId id="268" r:id="rId11"/>
    <p:sldId id="262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76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0E72-BD14-4B79-BCDF-5A6217EA9179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4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582DAB-E247-4BEA-9AF8-CCE7EC64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E80ED7DE-CD44-43CB-95C5-C266E8C71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47" y="0"/>
            <a:ext cx="12591647" cy="7044769"/>
          </a:xfr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D70B874-12D8-434F-8BD0-97B031B9E8EC}"/>
              </a:ext>
            </a:extLst>
          </p:cNvPr>
          <p:cNvSpPr txBox="1"/>
          <p:nvPr/>
        </p:nvSpPr>
        <p:spPr>
          <a:xfrm>
            <a:off x="2666999" y="365125"/>
            <a:ext cx="68579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MẦN NON BẮC CẦU</a:t>
            </a:r>
          </a:p>
          <a:p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2C5F3F6-F4CC-44FD-A3AD-1EDE6129A999}"/>
              </a:ext>
            </a:extLst>
          </p:cNvPr>
          <p:cNvSpPr txBox="1"/>
          <p:nvPr/>
        </p:nvSpPr>
        <p:spPr>
          <a:xfrm>
            <a:off x="2105025" y="1368585"/>
            <a:ext cx="828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TÌNH CẢM KỸ NĂNG LĨNH VỰC XÃ HỘI</a:t>
            </a:r>
          </a:p>
          <a:p>
            <a:endParaRPr lang="en-US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DA5B476-CF81-4D94-BBA7-32ECD098F88E}"/>
              </a:ext>
            </a:extLst>
          </p:cNvPr>
          <p:cNvSpPr txBox="1"/>
          <p:nvPr/>
        </p:nvSpPr>
        <p:spPr>
          <a:xfrm>
            <a:off x="1704974" y="2055813"/>
            <a:ext cx="9315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BỎ RÁC ĐÚNG NƠI QUY ĐỊNH</a:t>
            </a:r>
          </a:p>
          <a:p>
            <a:endParaRPr lang="en-US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492DF9B-FE82-4CC8-BF07-DD83879FD388}"/>
              </a:ext>
            </a:extLst>
          </p:cNvPr>
          <p:cNvSpPr txBox="1"/>
          <p:nvPr/>
        </p:nvSpPr>
        <p:spPr>
          <a:xfrm>
            <a:off x="3567112" y="3110709"/>
            <a:ext cx="53625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MGB C2 (3-4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20 -25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4597A12-F0C3-40EB-B3B3-E1C43E29C085}"/>
              </a:ext>
            </a:extLst>
          </p:cNvPr>
          <p:cNvSpPr txBox="1"/>
          <p:nvPr/>
        </p:nvSpPr>
        <p:spPr>
          <a:xfrm>
            <a:off x="4152900" y="5932567"/>
            <a:ext cx="3467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 – 2022</a:t>
            </a:r>
          </a:p>
          <a:p>
            <a:endParaRPr lang="en-US" dirty="0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A13829E-EC72-4481-B661-91FCC2ADF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5" y="17423"/>
            <a:ext cx="2089826" cy="2089826"/>
          </a:xfrm>
          <a:prstGeom prst="rect">
            <a:avLst/>
          </a:prstGeom>
        </p:spPr>
      </p:pic>
      <p:pic>
        <p:nvPicPr>
          <p:cNvPr id="23" name="Hình ảnh 22" descr="Ảnh có chứa người, tạo dáng&#10;&#10;Mô tả được tạo tự động">
            <a:extLst>
              <a:ext uri="{FF2B5EF4-FFF2-40B4-BE49-F238E27FC236}">
                <a16:creationId xmlns:a16="http://schemas.microsoft.com/office/drawing/2014/main" id="{ACFC7CAB-04C6-414B-80DA-550639EB0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65" y="2254718"/>
            <a:ext cx="4366406" cy="4787485"/>
          </a:xfrm>
          <a:prstGeom prst="rect">
            <a:avLst/>
          </a:prstGeom>
        </p:spPr>
      </p:pic>
      <p:pic>
        <p:nvPicPr>
          <p:cNvPr id="3" name="NhacNen-Yiruma_3depy">
            <a:hlinkClick r:id="" action="ppaction://media"/>
            <a:extLst>
              <a:ext uri="{FF2B5EF4-FFF2-40B4-BE49-F238E27FC236}">
                <a16:creationId xmlns:a16="http://schemas.microsoft.com/office/drawing/2014/main" id="{A9BE7E5D-2A91-4708-8010-29D56760F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1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9725" y="6301899"/>
            <a:ext cx="406400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36288E-1510-4329-803C-864C8D9A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DEF5AE58-0D04-43D5-987A-759A3833A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 descr="Ảnh có chứa trong nhà, trần, tường, sàn&#10;&#10;Mô tả được tạo tự động">
            <a:extLst>
              <a:ext uri="{FF2B5EF4-FFF2-40B4-BE49-F238E27FC236}">
                <a16:creationId xmlns:a16="http://schemas.microsoft.com/office/drawing/2014/main" id="{7DF4F658-13CC-4BED-844B-B01FA060D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1"/>
            <a:ext cx="12192000" cy="7058026"/>
          </a:xfrm>
          <a:prstGeom prst="rect">
            <a:avLst/>
          </a:prstGeom>
        </p:spPr>
      </p:pic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0DD6BC4-5FEE-4A82-99BF-31C38CFCA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71" y="-1176178"/>
            <a:ext cx="9781856" cy="9781856"/>
          </a:xfrm>
          <a:prstGeom prst="rect">
            <a:avLst/>
          </a:prstGeom>
        </p:spPr>
      </p:pic>
      <p:pic>
        <p:nvPicPr>
          <p:cNvPr id="9" name="Hình ảnh 8" descr="Ảnh có chứa trong nhà, đặt&#10;&#10;Mô tả được tạo tự động">
            <a:extLst>
              <a:ext uri="{FF2B5EF4-FFF2-40B4-BE49-F238E27FC236}">
                <a16:creationId xmlns:a16="http://schemas.microsoft.com/office/drawing/2014/main" id="{EE4A95D2-4E61-4BBC-82C7-86B8C5018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9" y="641985"/>
            <a:ext cx="6677819" cy="6677819"/>
          </a:xfrm>
          <a:prstGeom prst="rect">
            <a:avLst/>
          </a:prstGeom>
        </p:spPr>
      </p:pic>
      <p:pic>
        <p:nvPicPr>
          <p:cNvPr id="13" name="Hình ảnh 12" descr="Ảnh có chứa văn bản, đồng hồ&#10;&#10;Mô tả được tạo tự động">
            <a:extLst>
              <a:ext uri="{FF2B5EF4-FFF2-40B4-BE49-F238E27FC236}">
                <a16:creationId xmlns:a16="http://schemas.microsoft.com/office/drawing/2014/main" id="{D3817483-6845-4581-86D9-F0FC27BE42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97" y="5276298"/>
            <a:ext cx="1917168" cy="1064458"/>
          </a:xfrm>
          <a:prstGeom prst="rect">
            <a:avLst/>
          </a:prstGeom>
        </p:spPr>
      </p:pic>
      <p:pic>
        <p:nvPicPr>
          <p:cNvPr id="15" name="Hình ảnh 14" descr="Ảnh có chứa giường, tã, quần lót, quần áo&#10;&#10;Mô tả được tạo tự động">
            <a:extLst>
              <a:ext uri="{FF2B5EF4-FFF2-40B4-BE49-F238E27FC236}">
                <a16:creationId xmlns:a16="http://schemas.microsoft.com/office/drawing/2014/main" id="{691BA282-0742-4181-9ECA-BBB3FEB602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3" y="5746749"/>
            <a:ext cx="1985097" cy="132556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E3C432A-0F21-4F93-AA2C-A8BAFA1A47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77" y="4255150"/>
            <a:ext cx="1562819" cy="1562819"/>
          </a:xfrm>
          <a:prstGeom prst="rect">
            <a:avLst/>
          </a:prstGeom>
        </p:spPr>
      </p:pic>
      <p:pic>
        <p:nvPicPr>
          <p:cNvPr id="4" name="Bản ghi Mới 3">
            <a:hlinkClick r:id="" action="ppaction://media"/>
            <a:extLst>
              <a:ext uri="{FF2B5EF4-FFF2-40B4-BE49-F238E27FC236}">
                <a16:creationId xmlns:a16="http://schemas.microsoft.com/office/drawing/2014/main" id="{86FF3FD7-DBE8-454D-AE42-F1E4E7795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55150" y="6244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143 -0.04421 L -0.00143 -0.04421 C -0.00195 -0.0625 -0.00208 -0.07569 -0.00312 -0.09305 C -0.00338 -0.09653 -0.00364 -0.1 -0.0039 -0.10347 C -0.00364 -0.12616 -0.00377 -0.14884 -0.00312 -0.17153 C -0.00286 -0.17917 -0.00026 -0.1912 0.00105 -0.19815 C 0.0017 -0.20162 0.00196 -0.20532 0.00274 -0.20856 C 0.00352 -0.21227 0.00508 -0.21528 0.00599 -0.21898 C 0.00677 -0.22176 0.00677 -0.22523 0.00769 -0.22778 C 0.00938 -0.2331 0.01146 -0.23796 0.01355 -0.24282 C 0.01563 -0.24745 0.02006 -0.25671 0.02266 -0.26042 C 0.0267 -0.2662 0.03047 -0.27315 0.03516 -0.27685 C 0.03711 -0.27824 0.0392 -0.27963 0.04102 -0.28125 C 0.04245 -0.28264 0.04375 -0.28426 0.04519 -0.28565 C 0.04688 -0.28727 0.05339 -0.29329 0.05599 -0.29468 C 0.05769 -0.29537 0.05938 -0.2956 0.06107 -0.29606 C 0.08151 -0.31412 0.05573 -0.29305 0.07357 -0.30347 C 0.07592 -0.30486 0.07787 -0.30787 0.08021 -0.30949 C 0.09532 -0.31991 0.09323 -0.31852 0.10521 -0.32268 C 0.10717 -0.3243 0.10899 -0.32593 0.11107 -0.32708 C 0.11368 -0.3287 0.12383 -0.33264 0.12605 -0.3331 C 0.12969 -0.33403 0.13334 -0.3338 0.13685 -0.33449 C 0.16524 -0.34051 0.12292 -0.33611 0.17357 -0.33912 L 0.19519 -0.3419 L 0.3711 -0.33611 C 0.38138 -0.33218 0.39232 -0.33194 0.40196 -0.3243 C 0.40495 -0.32176 0.40808 -0.31944 0.41107 -0.3169 C 0.41394 -0.31435 0.41654 -0.31134 0.4194 -0.30949 C 0.42565 -0.30532 0.43217 -0.30255 0.43855 -0.29907 C 0.44909 -0.28657 0.44219 -0.2956 0.45769 -0.26782 C 0.46029 -0.26343 0.46315 -0.25972 0.46524 -0.25463 C 0.47032 -0.24167 0.47435 -0.23287 0.47774 -0.21759 C 0.48047 -0.20555 0.48308 -0.19329 0.48438 -0.18055 L 0.48855 -0.14051 C 0.48881 -0.13403 0.48868 -0.12755 0.48946 -0.1213 C 0.49011 -0.11505 0.49219 -0.10949 0.49271 -0.10347 C 0.49362 -0.09352 0.49323 -0.08356 0.49362 -0.07384 C 0.49375 -0.06921 0.49414 -0.06481 0.4944 -0.06042 C 0.49506 -0.04907 0.49545 -0.03773 0.4961 -0.02639 C 0.49714 -0.00764 0.49792 0.01134 0.49935 0.03009 C 0.50065 0.04491 0.5 0.03681 0.50105 0.0537 C 0.50131 0.06852 0.50144 0.08333 0.50196 0.09815 C 0.50196 0.10116 0.50248 0.10417 0.50274 0.10695 C 0.503 0.10949 0.50365 0.11458 0.50365 0.11458 " pathEditMode="relative" ptsTypes="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78 -0.00718 L 0.00078 -0.00718 C 0.00104 -0.04676 0.00104 -0.08634 0.00156 -0.12569 C 0.00169 -0.13333 0.00143 -0.14074 0.00234 -0.14792 C 0.00404 -0.16065 0.00638 -0.17315 0.00898 -0.18495 C 0.00963 -0.1875 0.01003 -0.19005 0.01068 -0.19236 C 0.0151 -0.2081 0.01875 -0.22199 0.02487 -0.23542 C 0.02891 -0.24421 0.03255 -0.25324 0.03737 -0.26065 C 0.03932 -0.26366 0.04102 -0.26713 0.04323 -0.26944 C 0.04557 -0.27199 0.04831 -0.27338 0.05065 -0.27546 C 0.06276 -0.28611 0.06302 -0.28889 0.07565 -0.29606 C 0.08346 -0.30069 0.09154 -0.30255 0.09909 -0.3081 C 0.10521 -0.3125 0.1112 -0.31713 0.11732 -0.3213 C 0.1207 -0.32361 0.12409 -0.32477 0.12734 -0.32731 C 0.13138 -0.33032 0.13503 -0.33472 0.13906 -0.33773 C 0.14258 -0.34028 0.14635 -0.34143 0.14987 -0.34352 C 0.15469 -0.3463 0.15924 -0.35 0.16406 -0.35255 C 0.17956 -0.36065 0.19609 -0.36921 0.21237 -0.37176 C 0.222 -0.37315 0.23177 -0.37315 0.24154 -0.37315 L 0.38568 -0.37477 C 0.39075 -0.37569 0.3957 -0.37708 0.40065 -0.37755 C 0.41094 -0.3787 0.42122 -0.37847 0.43151 -0.37917 C 0.43711 -0.3794 0.44271 -0.38009 0.44818 -0.38055 C 0.4875 -0.38449 0.47344 -0.38426 0.52318 -0.38657 L 0.57148 -0.38796 C 0.59557 -0.38889 0.59674 -0.38935 0.61732 -0.39097 C 0.62409 -0.39236 0.63073 -0.39421 0.63737 -0.39537 C 0.65013 -0.39768 0.66133 -0.39861 0.67409 -0.39977 C 0.69674 -0.39838 0.71966 -0.39792 0.74232 -0.39537 C 0.74661 -0.39491 0.75065 -0.39236 0.75482 -0.39097 C 0.7582 -0.38981 0.76159 -0.38912 0.76484 -0.38796 C 0.76654 -0.38565 0.76836 -0.38356 0.76992 -0.38055 C 0.77435 -0.37199 0.77461 -0.36759 0.77734 -0.35694 C 0.77812 -0.35393 0.77917 -0.35116 0.77982 -0.34792 C 0.78086 -0.34375 0.78164 -0.33912 0.78242 -0.33472 C 0.78463 -0.3206 0.78763 -0.30278 0.78906 -0.28727 C 0.78945 -0.28287 0.78932 -0.27824 0.78984 -0.27384 C 0.79479 -0.22778 0.7901 -0.28912 0.79401 -0.23241 C 0.79401 -0.23241 0.79674 -0.18912 0.7974 -0.18657 C 0.79857 -0.18125 0.8013 -0.17755 0.80325 -0.17315 C 0.80286 -0.16134 0.80312 -0.14954 0.80234 -0.13773 C 0.80208 -0.1331 0.80065 -0.12893 0.79987 -0.1243 C 0.79922 -0.12037 0.79857 -0.11643 0.79818 -0.1125 C 0.79648 -0.09444 0.79635 -0.08472 0.7957 -0.06643 C 0.79687 -0.04051 0.79648 -0.0537 0.79648 -0.02662 " pathEditMode="relative" ptsTypes="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0.00729 -0.00995 L -0.00729 -0.00995 C -0.00768 -0.01991 -0.0082 -0.03495 -0.00886 -0.04537 C -0.00938 -0.05185 -0.01016 -0.05833 -0.01055 -0.06458 C -0.01094 -0.0706 -0.0112 -0.07662 -0.01146 -0.08241 C -0.0125 -0.11065 -0.01237 -0.11458 -0.01302 -0.14769 C -0.0125 -0.16088 -0.01211 -0.17431 -0.01146 -0.18773 C -0.0112 -0.1912 -0.01107 -0.19468 -0.01055 -0.19792 C -0.0099 -0.20301 -0.00886 -0.20787 -0.00807 -0.21273 C -0.00742 -0.21667 -0.00716 -0.22083 -0.00638 -0.22477 C -0.00521 -0.23171 -0.00339 -0.23843 -0.00221 -0.24537 C -0.00143 -0.2507 -0.00156 -0.25648 -0.00052 -0.26181 C 0.00013 -0.26597 0.00169 -0.26968 0.00273 -0.27361 C 0.00364 -0.27708 0.00417 -0.28079 0.00521 -0.28403 C 0.00768 -0.29167 0.0112 -0.3007 0.01523 -0.30625 C 0.0181 -0.31019 0.02135 -0.3132 0.02448 -0.31644 C 0.02799 -0.32014 0.03138 -0.32477 0.03529 -0.32685 C 0.05755 -0.33935 0.06914 -0.34074 0.09114 -0.34607 L 0.24948 -0.34468 C 0.25521 -0.34445 0.26055 -0.33935 0.26614 -0.33727 C 0.27187 -0.33519 0.27773 -0.33426 0.28359 -0.33287 C 0.28828 -0.33171 0.2931 -0.33102 0.29779 -0.32986 C 0.33294 -0.32153 0.29505 -0.3294 0.33359 -0.32107 C 0.33867 -0.31991 0.34362 -0.31945 0.34857 -0.31806 C 0.37174 -0.31181 0.37226 -0.30995 0.39531 -0.30162 C 0.4 -0.3 0.40469 -0.29884 0.4095 -0.29722 C 0.41224 -0.29537 0.41497 -0.29306 0.41784 -0.29144 C 0.42266 -0.28866 0.42239 -0.2919 0.42617 -0.28681 C 0.4293 -0.28287 0.43633 -0.27083 0.43867 -0.2662 C 0.44036 -0.26273 0.4418 -0.2588 0.44362 -0.25579 C 0.45013 -0.24537 0.45638 -0.23449 0.46367 -0.22616 C 0.47174 -0.21713 0.48099 -0.21181 0.48945 -0.20394 C 0.49075 -0.20278 0.49193 -0.20139 0.49284 -0.19954 C 0.49726 -0.19051 0.50169 -0.18148 0.50534 -0.1713 C 0.50729 -0.16597 0.50885 -0.16019 0.5112 -0.15509 C 0.52109 -0.13241 0.53164 -0.11042 0.54193 -0.08843 C 0.54414 -0.0838 0.547 -0.08032 0.5487 -0.075 C 0.55338 -0.05949 0.55351 -0.05787 0.5595 -0.04398 C 0.57044 -0.01829 0.55833 -0.04977 0.56953 -0.02176 C 0.57122 -0.01736 0.57292 -0.01296 0.57448 -0.00833 C 0.57682 -0.00162 0.57851 0.00579 0.58112 0.01227 C 0.58255 0.01574 0.58411 0.01898 0.58529 0.02268 C 0.58685 0.02755 0.58789 0.03287 0.58945 0.0375 C 0.59101 0.04213 0.59284 0.04653 0.59453 0.05093 C 0.59531 0.05301 0.59622 0.05463 0.597 0.05671 C 0.59792 0.05972 0.59857 0.06273 0.59948 0.06574 C 0.60104 0.0706 0.60299 0.07546 0.60443 0.08055 C 0.60508 0.08241 0.60547 0.08472 0.60612 0.08634 C 0.60716 0.08866 0.60833 0.09028 0.6095 0.09236 C 0.6138 0.1118 0.60833 0.09005 0.61367 0.10417 C 0.61419 0.10555 0.61419 0.10718 0.61445 0.10856 C 0.61484 0.11065 0.61458 0.11296 0.61536 0.11458 C 0.61562 0.11528 0.61641 0.11458 0.61693 0.11458 " pathEditMode="relative" ptsTypes="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652" y="562708"/>
            <a:ext cx="5641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ông Xả R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2" y="2579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6839" y="296214"/>
            <a:ext cx="507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 1">
            <a:hlinkClick r:id="" action="ppaction://media"/>
            <a:extLst>
              <a:ext uri="{FF2B5EF4-FFF2-40B4-BE49-F238E27FC236}">
                <a16:creationId xmlns:a16="http://schemas.microsoft.com/office/drawing/2014/main" id="{A0F5059B-E96A-4B0A-8CA5-1BA634718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2925" y="6292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66ED39-F69E-40B7-8806-C708E3A3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iều đó tùy thuộc hành động của bạn.video karaoke.lời bài hát [Kara + Vietsub HD].vide by conTV">
            <a:hlinkClick r:id="" action="ppaction://media"/>
            <a:extLst>
              <a:ext uri="{FF2B5EF4-FFF2-40B4-BE49-F238E27FC236}">
                <a16:creationId xmlns:a16="http://schemas.microsoft.com/office/drawing/2014/main" id="{E8891BDA-744D-4D10-8F65-FEC4A55AEF2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C681E5-1A17-4EA4-9A04-8F1E8FCD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văn bản, bay, đầy màu sắc, vàng&#10;&#10;Mô tả được tạo tự động">
            <a:extLst>
              <a:ext uri="{FF2B5EF4-FFF2-40B4-BE49-F238E27FC236}">
                <a16:creationId xmlns:a16="http://schemas.microsoft.com/office/drawing/2014/main" id="{B2D35416-0B7A-4E72-9FE0-13A6B52C3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 descr="Ảnh có chứa người, tạo dáng&#10;&#10;Mô tả được tạo tự động">
            <a:extLst>
              <a:ext uri="{FF2B5EF4-FFF2-40B4-BE49-F238E27FC236}">
                <a16:creationId xmlns:a16="http://schemas.microsoft.com/office/drawing/2014/main" id="{4B835DD8-8AA9-40A1-94F4-520255B2B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297" y="1289465"/>
            <a:ext cx="5078759" cy="55685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7EA0DA4-9ED3-4DFF-82C2-743404DCCE9B}"/>
              </a:ext>
            </a:extLst>
          </p:cNvPr>
          <p:cNvSpPr txBox="1"/>
          <p:nvPr/>
        </p:nvSpPr>
        <p:spPr>
          <a:xfrm>
            <a:off x="2981325" y="2473294"/>
            <a:ext cx="72961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BỎ RÁC ĐÚNG NƠI QUY ĐỊNH</a:t>
            </a:r>
          </a:p>
          <a:p>
            <a:endParaRPr lang="en-US" dirty="0"/>
          </a:p>
        </p:txBody>
      </p:sp>
      <p:pic>
        <p:nvPicPr>
          <p:cNvPr id="3" name="Bản ghi Mới 2">
            <a:hlinkClick r:id="" action="ppaction://media"/>
            <a:extLst>
              <a:ext uri="{FF2B5EF4-FFF2-40B4-BE49-F238E27FC236}">
                <a16:creationId xmlns:a16="http://schemas.microsoft.com/office/drawing/2014/main" id="{8A0D71DB-6542-45F0-9EE9-2B88621D9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6159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EA30F1-0445-4C41-A2D1-7ADA63A6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Sống Mầm Non Phần 5 - Bỏ Rác Đúng Nơi Quy Định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787D73F2-A231-420E-9076-43D57AB0A2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48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528" y="244698"/>
            <a:ext cx="874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847" y="1574576"/>
            <a:ext cx="588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995" y="2405848"/>
            <a:ext cx="9351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A9E6833D-208F-4E3E-88D8-B4524BE046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6" end="777.5078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7858" y="601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20A745-9932-4C12-B299-F3057DB2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3D72C99-2E51-441A-8DC1-BB0F6216C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pic>
        <p:nvPicPr>
          <p:cNvPr id="25" name="Hình ảnh 2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35481238-7313-48F4-89D6-98AF728E3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800" y="-1007355"/>
            <a:ext cx="12425999" cy="8872710"/>
          </a:xfrm>
          <a:prstGeom prst="rect">
            <a:avLst/>
          </a:prstGeom>
        </p:spPr>
      </p:pic>
      <p:pic>
        <p:nvPicPr>
          <p:cNvPr id="27" name="Hình ảnh 26" descr="Ảnh có chứa màu đỏ, thùng, vật chứa, xe ba gác&#10;&#10;Mô tả được tạo tự động">
            <a:extLst>
              <a:ext uri="{FF2B5EF4-FFF2-40B4-BE49-F238E27FC236}">
                <a16:creationId xmlns:a16="http://schemas.microsoft.com/office/drawing/2014/main" id="{9B811FF7-5086-4D2D-9E45-79447B7DC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3" y="310155"/>
            <a:ext cx="8186419" cy="545761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FCD0FED9-EF6C-4C80-827C-3ADA4407F5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42" y="2698043"/>
            <a:ext cx="2232828" cy="1257223"/>
          </a:xfrm>
          <a:prstGeom prst="rect">
            <a:avLst/>
          </a:prstGeom>
        </p:spPr>
      </p:pic>
      <p:pic>
        <p:nvPicPr>
          <p:cNvPr id="33" name="Hình ảnh 32" descr="Ảnh có chứa vật chứa, thủy tinh, tách, thiết bị đo&#10;&#10;Mô tả được tạo tự động">
            <a:extLst>
              <a:ext uri="{FF2B5EF4-FFF2-40B4-BE49-F238E27FC236}">
                <a16:creationId xmlns:a16="http://schemas.microsoft.com/office/drawing/2014/main" id="{194C5B09-8A6E-4FAD-BEB8-97A2B2E6B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25" y="2341392"/>
            <a:ext cx="1499774" cy="1891435"/>
          </a:xfrm>
          <a:prstGeom prst="rect">
            <a:avLst/>
          </a:prstGeom>
        </p:spPr>
      </p:pic>
      <p:pic>
        <p:nvPicPr>
          <p:cNvPr id="35" name="Hình ảnh 34" descr="Ảnh có chứa giường, tã, quần lót, quần áo&#10;&#10;Mô tả được tạo tự động">
            <a:extLst>
              <a:ext uri="{FF2B5EF4-FFF2-40B4-BE49-F238E27FC236}">
                <a16:creationId xmlns:a16="http://schemas.microsoft.com/office/drawing/2014/main" id="{285F1AD0-7E27-42E3-8C0F-AAF40A00CE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4074792"/>
            <a:ext cx="1880050" cy="1255418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054479C9-2D12-4523-B235-AFF1FB6DBD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10" y="3731732"/>
            <a:ext cx="1715492" cy="1715492"/>
          </a:xfrm>
          <a:prstGeom prst="rect">
            <a:avLst/>
          </a:prstGeom>
        </p:spPr>
      </p:pic>
      <p:pic>
        <p:nvPicPr>
          <p:cNvPr id="39" name="Hình ảnh 38" descr="Ảnh có chứa thực phẩm, quả trứng, đen, tối&#10;&#10;Mô tả được tạo tự động">
            <a:extLst>
              <a:ext uri="{FF2B5EF4-FFF2-40B4-BE49-F238E27FC236}">
                <a16:creationId xmlns:a16="http://schemas.microsoft.com/office/drawing/2014/main" id="{2018ABAD-BEBE-4DA9-ABC7-FC2492AA79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41" y="4829665"/>
            <a:ext cx="1971261" cy="1405189"/>
          </a:xfrm>
          <a:prstGeom prst="rect">
            <a:avLst/>
          </a:prstGeom>
        </p:spPr>
      </p:pic>
      <p:pic>
        <p:nvPicPr>
          <p:cNvPr id="3" name="Bản ghi Mới tuấn">
            <a:hlinkClick r:id="" action="ppaction://media"/>
            <a:extLst>
              <a:ext uri="{FF2B5EF4-FFF2-40B4-BE49-F238E27FC236}">
                <a16:creationId xmlns:a16="http://schemas.microsoft.com/office/drawing/2014/main" id="{D1763661-4E3A-4CE8-AAF0-4C5C4531B3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924.20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31399" y="6234855"/>
            <a:ext cx="127001" cy="15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2213 -0.01575 L -0.00469 -0.02431 C -0.00417 -0.02963 -0.00326 -0.03496 -0.00313 -0.04028 C -0.00247 -0.0713 -0.00274 -0.10209 -0.00234 -0.13311 C -0.00221 -0.1375 -0.00195 -0.1419 -0.00143 -0.14607 C -0.00104 -0.15 0.00052 -0.16158 0.00182 -0.16783 C 0.00312 -0.17454 0.00391 -0.17732 0.00586 -0.1838 C 0.0069 -0.18727 0.00807 -0.19051 0.00911 -0.19399 C 0.00976 -0.1963 0.01003 -0.19908 0.01068 -0.20116 C 0.01159 -0.20394 0.01315 -0.20579 0.01406 -0.20857 C 0.0151 -0.21158 0.01523 -0.21575 0.01641 -0.21852 C 0.01901 -0.22454 0.0224 -0.22917 0.02539 -0.2345 C 0.02682 -0.23704 0.02786 -0.23982 0.02943 -0.2419 C 0.03568 -0.24908 0.04219 -0.25718 0.04909 -0.26204 C 0.05182 -0.26413 0.05443 -0.26621 0.05716 -0.26783 C 0.06289 -0.27107 0.06888 -0.27269 0.07435 -0.27663 C 0.07565 -0.27755 0.07695 -0.27871 0.07838 -0.2794 C 0.08294 -0.28218 0.08776 -0.28357 0.09232 -0.28681 C 0.0974 -0.29028 0.10716 -0.29723 0.11263 -0.29977 C 0.11562 -0.30116 0.11862 -0.30139 0.12161 -0.30278 C 0.12331 -0.30348 0.12487 -0.30487 0.12656 -0.30556 C 0.12943 -0.30672 0.13255 -0.30718 0.13542 -0.30857 C 0.13828 -0.30973 0.14088 -0.31204 0.14362 -0.31274 C 0.14987 -0.31482 0.15612 -0.31551 0.16237 -0.31713 C 0.16536 -0.31806 0.16836 -0.31945 0.17135 -0.32014 C 0.18008 -0.32176 0.19726 -0.32338 0.20716 -0.32431 C 0.21706 -0.32292 0.22682 -0.32223 0.23659 -0.32014 C 0.24271 -0.31875 0.24453 -0.31551 0.24961 -0.31135 C 0.25143 -0.30973 0.25351 -0.3088 0.25534 -0.30695 C 0.26237 -0.30024 0.26185 -0.29977 0.26758 -0.28959 L 0.27161 -0.28241 L 0.27565 -0.27524 C 0.2763 -0.27223 0.27643 -0.26899 0.27734 -0.26644 C 0.27891 -0.26181 0.28424 -0.25278 0.28633 -0.24908 C 0.28711 -0.24607 0.28815 -0.24352 0.2888 -0.24028 C 0.28958 -0.23565 0.28997 -0.23079 0.29036 -0.22593 C 0.29154 -0.21274 0.29258 -0.19977 0.29362 -0.18681 C 0.29479 -0.17269 0.29414 -0.17848 0.29609 -0.16204 C 0.29713 -0.15301 0.29831 -0.14329 0.30013 -0.1345 C 0.30078 -0.13149 0.30195 -0.12894 0.3026 -0.12593 C 0.30338 -0.122 0.30338 -0.11806 0.3043 -0.11436 C 0.3056 -0.10834 0.30755 -0.10255 0.30911 -0.09676 C 0.31693 -0.06922 0.30547 -0.1095 0.31484 -0.07801 C 0.31628 -0.07315 0.31706 -0.06783 0.31888 -0.06343 C 0.32005 -0.06112 0.32135 -0.05903 0.32213 -0.05625 C 0.32409 -0.04977 0.32604 -0.04306 0.32708 -0.03588 C 0.3276 -0.03218 0.32812 -0.02825 0.32865 -0.02431 C 0.32917 -0.02107 0.32982 -0.0176 0.33034 -0.01436 C 0.3345 0.01504 0.32969 -0.01551 0.33359 0.00902 C 0.33503 0.04814 0.3349 0.03263 0.33281 0.09305 C 0.33268 0.0949 0.33229 0.09675 0.3319 0.09884 L 0.33112 0.11921 L 0.3263 0.11319 " pathEditMode="relative" ptsTypes="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1055 0.01342 L -0.01055 0.01342 C -0.01081 0.01064 -0.01185 0.00069 -0.01289 -0.00394 C -0.01341 -0.00579 -0.01406 -0.00764 -0.01458 -0.00973 C -0.01484 -0.01343 -0.01484 -0.01736 -0.01536 -0.0213 C -0.01575 -0.02385 -0.01653 -0.02616 -0.01706 -0.02848 C -0.01732 -0.02986 -0.01758 -0.03148 -0.01784 -0.03287 C -0.01888 -0.0544 -0.0194 -0.05486 -0.01784 -0.08218 C -0.01758 -0.08565 -0.01667 -0.08889 -0.01614 -0.09236 C -0.01588 -0.09468 -0.01588 -0.09723 -0.01536 -0.09954 C -0.01471 -0.10255 -0.01367 -0.10533 -0.01289 -0.10811 C -0.00976 -0.12199 -0.01328 -0.11227 -0.00885 -0.12269 C -0.00833 -0.1257 -0.00768 -0.12848 -0.00716 -0.13148 C -0.00482 -0.14815 -0.0082 -0.13218 -0.00482 -0.14885 C -0.00351 -0.1551 -0.00156 -0.16111 -0.00065 -0.1676 C 0.00039 -0.1757 -0.00052 -0.17176 0.00261 -0.17917 C 0.00287 -0.18125 0.00287 -0.18334 0.00339 -0.18496 C 0.00404 -0.18727 0.00508 -0.18889 0.00586 -0.19074 C 0.0168 -0.22014 0.00052 -0.17848 0.01068 -0.20394 C 0.01172 -0.20648 0.01367 -0.21204 0.01485 -0.21389 C 0.01784 -0.21922 0.02083 -0.22523 0.02461 -0.22848 C 0.03906 -0.24144 0.01628 -0.22084 0.03763 -0.24144 C 0.04076 -0.24468 0.04414 -0.24723 0.0474 -0.25023 C 0.04883 -0.25162 0.05 -0.25348 0.05143 -0.25463 C 0.05404 -0.25672 0.05964 -0.25903 0.06211 -0.26042 C 0.06432 -0.26158 0.06641 -0.26366 0.06862 -0.26482 C 0.07474 -0.26783 0.08112 -0.26829 0.08737 -0.27061 C 0.09805 -0.27431 0.09141 -0.27709 0.1086 -0.28056 C 0.11315 -0.28172 0.11784 -0.28241 0.1224 -0.28357 C 0.153 -0.29121 0.1336 -0.28797 0.15339 -0.29074 C 0.17969 -0.30047 0.16901 -0.29815 0.18516 -0.30093 C 0.18998 -0.30255 0.20182 -0.30718 0.20716 -0.30811 C 0.21589 -0.30996 0.22448 -0.31204 0.2332 -0.3125 C 0.25339 -0.31389 0.27344 -0.31343 0.29362 -0.31389 C 0.31367 -0.31297 0.33386 -0.31297 0.35391 -0.31111 C 0.3556 -0.31088 0.35716 -0.30903 0.35886 -0.30811 C 0.36445 -0.30533 0.36875 -0.30533 0.37344 -0.29954 C 0.3763 -0.29607 0.37865 -0.29121 0.38164 -0.28797 C 0.38333 -0.28588 0.38555 -0.28542 0.38737 -0.28357 C 0.38972 -0.28102 0.3918 -0.27801 0.39388 -0.27477 C 0.39935 -0.2669 0.40052 -0.26436 0.40521 -0.25602 C 0.40664 -0.2507 0.4082 -0.24561 0.40938 -0.24005 C 0.41068 -0.23403 0.4112 -0.22732 0.41263 -0.2213 C 0.41393 -0.21574 0.41589 -0.21065 0.41745 -0.20533 C 0.4181 -0.20047 0.4181 -0.19537 0.41914 -0.19074 C 0.4211 -0.18125 0.42409 -0.17246 0.42643 -0.1632 C 0.43073 -0.14607 0.42891 -0.15486 0.43216 -0.13727 C 0.43412 -0.11273 0.43112 -0.14445 0.4362 -0.1125 C 0.43776 -0.10278 0.43789 -0.09352 0.43867 -0.08357 C 0.43893 -0.08056 0.43919 -0.07778 0.43945 -0.07477 C 0.4418 -0.05741 0.44063 -0.07199 0.44271 -0.05324 C 0.44349 -0.04676 0.44375 -0.03773 0.4444 -0.03148 C 0.44479 -0.02662 0.4457 -0.02176 0.44597 -0.0169 C 0.44636 -0.01297 0.44649 -0.00926 0.44688 -0.00533 C 0.4474 0.00139 0.44805 0.0081 0.44844 0.01504 L 0.44935 0.02662 L 0.44844 0.08611 " pathEditMode="relative" ptsTypes="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Motion origin="layout" path="M 0.00105 -0.03796 L 0.00105 -0.03796 C 0.00209 -0.06088 0.00222 -0.05278 0.00105 -0.07847 C 0.00091 -0.08218 0.00026 -0.09398 -0.00052 -0.09884 C -0.0013 -0.10278 -0.00221 -0.10648 -0.00299 -0.11042 C -0.00455 -0.11829 -0.00716 -0.13334 -0.00794 -0.13935 C -0.00846 -0.14375 -0.00911 -0.14815 -0.0095 -0.15255 C -0.00989 -0.15671 -0.00976 -0.16134 -0.01041 -0.16551 C -0.01093 -0.16991 -0.01211 -0.17408 -0.01276 -0.17847 C -0.02005 -0.22246 -0.00716 -0.15093 -0.0177 -0.20463 C -0.01888 -0.21088 -0.01966 -0.21736 -0.02096 -0.22338 C -0.02265 -0.23125 -0.025 -0.23866 -0.02669 -0.24676 C -0.02799 -0.25278 -0.02864 -0.25926 -0.02994 -0.26551 C -0.03997 -0.31505 -0.03411 -0.28866 -0.04218 -0.31621 C -0.04414 -0.32292 -0.0457 -0.32986 -0.04791 -0.33658 C -0.05 -0.34306 -0.05729 -0.35996 -0.06002 -0.36551 C -0.06289 -0.37107 -0.0651 -0.37847 -0.06901 -0.38148 C -0.07096 -0.38287 -0.07291 -0.38403 -0.07474 -0.38565 C -0.08606 -0.39584 -0.07812 -0.39051 -0.09023 -0.40023 C -0.09427 -0.40347 -0.10143 -0.4081 -0.10573 -0.41042 C -0.10898 -0.41204 -0.11224 -0.4132 -0.11549 -0.41482 C -0.12812 -0.42107 -0.11731 -0.41829 -0.13177 -0.4206 C -0.1345 -0.42246 -0.13711 -0.425 -0.13997 -0.42639 C -0.14231 -0.42755 -0.14492 -0.42709 -0.14726 -0.42778 C -0.15078 -0.42871 -0.15442 -0.42963 -0.15794 -0.43056 C -0.16653 -0.43009 -0.17526 -0.43056 -0.18398 -0.42917 C -0.20286 -0.42639 -0.18945 -0.42662 -0.19948 -0.42199 C -0.20208 -0.4206 -0.20494 -0.42014 -0.20755 -0.41898 C -0.21992 -0.40463 -0.20976 -0.41435 -0.22148 -0.40741 C -0.22265 -0.40671 -0.22369 -0.40579 -0.22474 -0.40463 C -0.23047 -0.39861 -0.23216 -0.39676 -0.23698 -0.38866 C -0.24036 -0.3831 -0.24674 -0.3713 -0.24674 -0.3713 C -0.24804 -0.36644 -0.24922 -0.36134 -0.25078 -0.35671 C -0.25716 -0.33796 -0.25586 -0.34792 -0.25976 -0.32917 C -0.2608 -0.32454 -0.26159 -0.31968 -0.26224 -0.31482 C -0.2638 -0.30162 -0.26393 -0.29306 -0.26471 -0.28009 C -0.26497 -0.2757 -0.26523 -0.2713 -0.26549 -0.2669 C -0.26575 -0.26111 -0.26601 -0.25533 -0.26627 -0.24954 C -0.2681 -0.21528 -0.26614 -0.25741 -0.26797 -0.21621 C -0.26823 -0.20371 -0.26836 -0.19121 -0.26875 -0.17847 C -0.26927 -0.16134 -0.26966 -0.16273 -0.27044 -0.14676 C -0.2707 -0.13889 -0.2707 -0.13125 -0.27122 -0.12338 C -0.27148 -0.11945 -0.27239 -0.11574 -0.27278 -0.11181 C -0.27526 -0.08889 -0.27148 -0.11204 -0.27604 -0.08727 C -0.2763 -0.0838 -0.27643 -0.08056 -0.27695 -0.07709 C -0.27734 -0.07408 -0.27825 -0.07153 -0.27851 -0.06852 C -0.28333 -0.00834 -0.2776 -0.05695 -0.28177 -0.02361 C -0.28203 -0.01829 -0.28216 -0.01273 -0.28255 -0.00764 C -0.28294 -0.00371 -0.28385 1.85185E-6 -0.28424 0.00393 C -0.28685 0.03518 -0.2832 0.00949 -0.28672 0.03148 C -0.28698 0.03541 -0.28724 0.03935 -0.2875 0.04305 C -0.28867 0.06504 -0.28711 0.05555 -0.28906 0.06643 " pathEditMode="relative" ptsTypes="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Motion origin="layout" path="M 0.00599 -0.01134 L 0.00599 -0.01134 C 0.00534 -0.03171 0.00573 -0.05208 0.0043 -0.07222 C 0.00234 -0.10046 -0.00026 -0.10115 -0.00469 -0.12291 C -0.0056 -0.12777 -0.00599 -0.13287 -0.00716 -0.1375 C -0.0082 -0.14213 -0.0099 -0.14606 -0.0112 -0.15046 C -0.01693 -0.17083 -0.01406 -0.16921 -0.02422 -0.19537 C -0.04974 -0.26111 -0.01445 -0.17152 -0.03893 -0.23032 C -0.04128 -0.23588 -0.0431 -0.24213 -0.04544 -0.24768 C -0.04909 -0.25648 -0.06276 -0.28078 -0.06419 -0.2824 C -0.06641 -0.28495 -0.06862 -0.28703 -0.0707 -0.28958 C -0.07591 -0.29629 -0.08073 -0.30393 -0.0862 -0.30995 C -0.08919 -0.31342 -0.09206 -0.3169 -0.09518 -0.32014 C -0.09779 -0.32268 -0.10078 -0.32453 -0.10326 -0.32731 C -0.10703 -0.33125 -0.11016 -0.3368 -0.11393 -0.34051 C -0.12162 -0.34745 -0.12995 -0.35185 -0.1375 -0.35926 C -0.14818 -0.36944 -0.14557 -0.36805 -0.15794 -0.37523 C -0.1625 -0.37777 -0.16693 -0.38194 -0.17175 -0.3824 L -0.18815 -0.38379 C -0.20469 -0.38727 -0.18464 -0.3831 -0.2125 -0.38958 C -0.21497 -0.39027 -0.21745 -0.39074 -0.21992 -0.3912 C -0.22982 -0.3956 -0.22787 -0.39537 -0.24193 -0.39537 C -0.26341 -0.39537 -0.2849 -0.39444 -0.30625 -0.39398 C -0.3099 -0.39213 -0.31354 -0.39097 -0.31693 -0.38819 C -0.32227 -0.38379 -0.32721 -0.37754 -0.33242 -0.37222 C -0.33477 -0.3699 -0.33737 -0.36782 -0.33971 -0.36504 C -0.34688 -0.35648 -0.3431 -0.36134 -0.35117 -0.35046 C -0.35365 -0.34143 -0.35599 -0.33426 -0.35768 -0.32453 C -0.3582 -0.32176 -0.35807 -0.31875 -0.35846 -0.31574 C -0.35899 -0.3118 -0.35951 -0.3081 -0.36016 -0.30416 C -0.36042 -0.26458 -0.36016 -0.225 -0.36094 -0.18541 C -0.36094 -0.18125 -0.36224 -0.17777 -0.3625 -0.17384 C -0.36315 -0.16597 -0.36328 -0.15833 -0.36341 -0.15046 C -0.36367 -0.09352 -0.36341 -0.03657 -0.36341 0.0206 " pathEditMode="relative" ptsTypes="AAAAAAAAAAAAAAAAAAAAAAAAAAAAAAAA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20A745-9932-4C12-B299-F3057DB2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3D72C99-2E51-441A-8DC1-BB0F6216C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pic>
        <p:nvPicPr>
          <p:cNvPr id="25" name="Hình ảnh 2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35481238-7313-48F4-89D6-98AF728E3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800" y="-1007355"/>
            <a:ext cx="12425999" cy="8872710"/>
          </a:xfrm>
          <a:prstGeom prst="rect">
            <a:avLst/>
          </a:prstGeom>
        </p:spPr>
      </p:pic>
      <p:pic>
        <p:nvPicPr>
          <p:cNvPr id="27" name="Hình ảnh 26" descr="Ảnh có chứa màu đỏ, thùng, vật chứa, xe ba gác&#10;&#10;Mô tả được tạo tự động">
            <a:extLst>
              <a:ext uri="{FF2B5EF4-FFF2-40B4-BE49-F238E27FC236}">
                <a16:creationId xmlns:a16="http://schemas.microsoft.com/office/drawing/2014/main" id="{9B811FF7-5086-4D2D-9E45-79447B7DC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3" y="310155"/>
            <a:ext cx="8186419" cy="5457613"/>
          </a:xfrm>
          <a:prstGeom prst="rect">
            <a:avLst/>
          </a:prstGeom>
        </p:spPr>
      </p:pic>
      <p:pic>
        <p:nvPicPr>
          <p:cNvPr id="39" name="Hình ảnh 38" descr="Ảnh có chứa thực phẩm, quả trứng, đen, tối&#10;&#10;Mô tả được tạo tự động">
            <a:extLst>
              <a:ext uri="{FF2B5EF4-FFF2-40B4-BE49-F238E27FC236}">
                <a16:creationId xmlns:a16="http://schemas.microsoft.com/office/drawing/2014/main" id="{2018ABAD-BEBE-4DA9-ABC7-FC2492AA79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41" y="4829665"/>
            <a:ext cx="1971261" cy="1405189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8802BD73-4B5B-40BE-81BE-A784C044F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41" y="3542639"/>
            <a:ext cx="2280099" cy="2280099"/>
          </a:xfrm>
          <a:prstGeom prst="rect">
            <a:avLst/>
          </a:prstGeom>
        </p:spPr>
      </p:pic>
      <p:pic>
        <p:nvPicPr>
          <p:cNvPr id="3" name="Bản ghi Mới tuấn">
            <a:hlinkClick r:id="" action="ppaction://media"/>
            <a:extLst>
              <a:ext uri="{FF2B5EF4-FFF2-40B4-BE49-F238E27FC236}">
                <a16:creationId xmlns:a16="http://schemas.microsoft.com/office/drawing/2014/main" id="{D1763661-4E3A-4CE8-AAF0-4C5C4531B3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1399" y="6234855"/>
            <a:ext cx="127001" cy="15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112 -0.02824 L -0.0112 -0.02824 C -0.01067 -0.03264 -0.00976 -0.03704 -0.00963 -0.04143 C -0.0095 -0.04815 -0.01002 -0.05486 -0.01041 -0.06157 C -0.01094 -0.07037 -0.01133 -0.07129 -0.01211 -0.07917 C -0.01237 -0.08194 -0.01263 -0.08495 -0.01289 -0.08773 C -0.01315 -0.09028 -0.01354 -0.09259 -0.01367 -0.09491 C -0.01406 -0.09884 -0.01419 -0.10278 -0.01445 -0.10671 C -0.01536 -0.11736 -0.0151 -0.11481 -0.01614 -0.12407 C -0.01719 -0.14792 -0.01797 -0.16435 -0.01862 -0.19074 C -0.01901 -0.2081 -0.01901 -0.22546 -0.0194 -0.24282 C -0.01966 -0.25347 -0.01992 -0.26412 -0.02018 -0.27477 C -0.02044 -0.2868 -0.0207 -0.29884 -0.02096 -0.31088 C -0.0207 -0.35532 -0.0207 -0.39977 -0.02018 -0.44421 C -0.02018 -0.44815 -0.02005 -0.45208 -0.0194 -0.45579 C -0.01862 -0.45995 -0.01719 -0.46366 -0.01614 -0.46736 C -0.01341 -0.49143 -0.01575 -0.47292 -0.01289 -0.49213 C -0.01224 -0.49606 -0.01211 -0.5 -0.0112 -0.5037 C -0.01015 -0.50879 -0.00859 -0.51342 -0.00716 -0.51829 C -0.00664 -0.52292 -0.00599 -0.52778 -0.0056 -0.53264 C -0.00521 -0.53704 -0.00534 -0.54143 -0.00469 -0.54583 C -0.00403 -0.55023 -0.00247 -0.5544 -0.00143 -0.55879 C -0.00052 -0.5625 -0.00013 -0.56667 0.00091 -0.57037 C 0.00313 -0.57754 0.00508 -0.57824 0.00834 -0.58333 C 0.01563 -0.59514 0.00912 -0.58704 0.01888 -0.60069 C 0.02826 -0.61389 0.01901 -0.59907 0.03034 -0.6125 C 0.04167 -0.62592 0.02331 -0.61042 0.03933 -0.62245 C 0.04037 -0.62454 0.04128 -0.62685 0.04258 -0.62824 C 0.04401 -0.62986 0.04584 -0.63032 0.0474 -0.63125 C 0.05547 -0.63542 0.05612 -0.63542 0.06367 -0.63842 C 0.06537 -0.64004 0.06693 -0.64167 0.06862 -0.64282 C 0.08008 -0.65 0.07448 -0.64467 0.0849 -0.65 C 0.0918 -0.6537 0.09831 -0.65926 0.10534 -0.66157 C 0.10795 -0.66273 0.11068 -0.66342 0.11341 -0.66458 C 0.11433 -0.66481 0.11511 -0.66574 0.11589 -0.66597 C 0.12045 -0.66759 0.12513 -0.66921 0.12969 -0.67037 C 0.13542 -0.67176 0.14115 -0.67222 0.14688 -0.67315 C 0.16589 -0.67176 0.1849 -0.67176 0.20391 -0.66898 C 0.20677 -0.66852 0.20938 -0.66528 0.21211 -0.66319 C 0.21615 -0.65995 0.22031 -0.65671 0.22422 -0.65301 C 0.2293 -0.64838 0.23893 -0.63842 0.23893 -0.63842 C 0.24987 -0.61528 0.23594 -0.64375 0.24792 -0.62245 C 0.25117 -0.6169 0.25404 -0.60833 0.2569 -0.60231 C 0.25781 -0.60023 0.25899 -0.59838 0.26016 -0.59653 C 0.26159 -0.58935 0.26276 -0.58264 0.26498 -0.57616 C 0.26628 -0.57268 0.26797 -0.56967 0.26914 -0.56597 C 0.27018 -0.56227 0.27058 -0.5581 0.27149 -0.5544 C 0.2737 -0.54583 0.27565 -0.54143 0.27722 -0.53264 C 0.278 -0.52893 0.27813 -0.52477 0.27891 -0.52106 C 0.28034 -0.51319 0.28373 -0.49792 0.28373 -0.49792 C 0.28399 -0.49213 0.28425 -0.48634 0.28464 -0.48055 C 0.28477 -0.47662 0.28516 -0.47268 0.28542 -0.46898 C 0.28568 -0.46412 0.28594 -0.45926 0.2862 -0.4544 C 0.28867 -0.40579 0.28516 -0.47268 0.28789 -0.41528 C 0.28802 -0.41088 0.28841 -0.40671 0.28867 -0.40231 C 0.28893 -0.38819 0.28906 -0.3743 0.28946 -0.36018 C 0.28959 -0.35579 0.29011 -0.35162 0.29024 -0.34722 C 0.29063 -0.33935 0.29076 -0.33171 0.29115 -0.32407 C 0.29128 -0.31967 0.2918 -0.31528 0.29193 -0.31088 C 0.29206 -0.3037 0.29193 -0.29653 0.29193 -0.28912 " pathEditMode="relative" ptsTypes="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0.00807 -0.0713 L -0.00807 -0.0713 C -0.00677 -0.07477 -0.00481 -0.07755 -0.00403 -0.08148 C -0.00364 -0.08333 -0.00468 -0.08542 -0.00481 -0.08727 C -0.00624 -0.09861 -0.00455 -0.09213 -0.00976 -0.10324 C -0.01393 -0.12893 -0.00807 -0.09815 -0.01549 -0.12222 C -0.0177 -0.12963 -0.01901 -0.13773 -0.02122 -0.14537 C -0.02227 -0.14931 -0.02356 -0.15301 -0.02447 -0.15694 C -0.02539 -0.16111 -0.02578 -0.16574 -0.02682 -0.16991 C -0.02773 -0.17315 -0.0293 -0.17546 -0.0302 -0.1787 C -0.0323 -0.18611 -0.03412 -0.19398 -0.0358 -0.20185 C -0.04518 -0.24306 -0.03294 -0.19074 -0.04322 -0.2294 C -0.04415 -0.2331 -0.04466 -0.23727 -0.04557 -0.24097 C -0.04713 -0.24653 -0.04908 -0.25139 -0.05052 -0.25694 C -0.0526 -0.26458 -0.0543 -0.27245 -0.05625 -0.28009 C -0.0573 -0.28449 -0.05859 -0.28866 -0.0595 -0.29329 C -0.06028 -0.29745 -0.06093 -0.30208 -0.06197 -0.30625 C -0.06263 -0.30926 -0.06367 -0.31204 -0.06433 -0.31505 C -0.06523 -0.31829 -0.06615 -0.32176 -0.06679 -0.325 C -0.06915 -0.33611 -0.0677 -0.33241 -0.07096 -0.34398 C -0.07187 -0.34745 -0.07318 -0.35069 -0.07422 -0.35417 C -0.07487 -0.35648 -0.07499 -0.35926 -0.07578 -0.36134 C -0.07669 -0.36366 -0.07813 -0.36481 -0.07904 -0.36713 C -0.08008 -0.36968 -0.08047 -0.37315 -0.08152 -0.37593 C -0.08294 -0.37917 -0.08489 -0.38125 -0.08645 -0.38449 C -0.08737 -0.38681 -0.08777 -0.38958 -0.0888 -0.39167 C -0.08997 -0.39398 -0.09153 -0.3956 -0.09296 -0.39745 C -0.09662 -0.40231 -0.10495 -0.41296 -0.10847 -0.41505 C -0.11003 -0.41597 -0.11172 -0.41667 -0.11329 -0.41782 C -0.12318 -0.42593 -0.11459 -0.42245 -0.12474 -0.425 C -0.13946 -0.43565 -0.1155 -0.41875 -0.13451 -0.43079 C -0.13646 -0.43218 -0.13829 -0.43403 -0.14024 -0.43518 C -0.14232 -0.43657 -0.14454 -0.43727 -0.14675 -0.43819 C -0.16524 -0.44537 -0.15248 -0.44005 -0.16954 -0.44537 C -0.17071 -0.44583 -0.17175 -0.4463 -0.17279 -0.44676 C -0.1806 -0.45 -0.18542 -0.45185 -0.19323 -0.45417 C -0.20183 -0.45671 -0.19818 -0.45486 -0.20951 -0.45694 C -0.22891 -0.46065 -0.21836 -0.46042 -0.24206 -0.46273 C -0.25 -0.46366 -0.25782 -0.46366 -0.26576 -0.46412 C -0.30404 -0.46319 -0.34245 -0.46458 -0.38073 -0.46134 C -0.38711 -0.46088 -0.3931 -0.45509 -0.39948 -0.45255 C -0.40183 -0.45162 -0.4043 -0.45093 -0.40678 -0.44977 C -0.40886 -0.44884 -0.4168 -0.44352 -0.41823 -0.44259 C -0.42045 -0.44074 -0.42253 -0.43843 -0.42474 -0.43681 C -0.42735 -0.43449 -0.43021 -0.43333 -0.43282 -0.43079 C -0.43464 -0.4294 -0.43594 -0.42662 -0.43777 -0.425 C -0.43959 -0.42361 -0.44154 -0.42338 -0.44349 -0.42222 C -0.44649 -0.42014 -0.44948 -0.41759 -0.45248 -0.41505 C -0.4681 -0.40093 -0.44857 -0.41782 -0.46303 -0.40185 C -0.46472 -0.4 -0.4668 -0.39907 -0.46875 -0.39745 C -0.47149 -0.39282 -0.47474 -0.38866 -0.47683 -0.3831 C -0.4793 -0.37639 -0.47787 -0.37986 -0.48178 -0.37292 C -0.48724 -0.34375 -0.47878 -0.38634 -0.48659 -0.35556 C -0.48724 -0.35324 -0.48711 -0.35069 -0.4875 -0.34838 C -0.48842 -0.34236 -0.49076 -0.33079 -0.49076 -0.33079 C -0.49128 -0.32268 -0.49154 -0.3125 -0.49323 -0.30486 C -0.49375 -0.30208 -0.4948 -0.3 -0.49558 -0.29745 C -0.49987 -0.25648 -0.49415 -0.30023 -0.50053 -0.27292 C -0.50118 -0.27014 -0.50066 -0.2669 -0.50131 -0.26412 C -0.50469 -0.25093 -0.50704 -0.24745 -0.51107 -0.23657 C -0.51368 -0.22986 -0.51641 -0.22361 -0.51849 -0.21643 C -0.51902 -0.21435 -0.51941 -0.21227 -0.52006 -0.21065 C -0.52852 -0.18912 -0.52006 -0.21435 -0.52735 -0.19329 C -0.52852 -0.18981 -0.52969 -0.18657 -0.53073 -0.1831 C -0.53451 -0.16921 -0.52969 -0.18241 -0.53477 -0.16713 C -0.53946 -0.15301 -0.53659 -0.16389 -0.5405 -0.15116 C -0.54167 -0.14722 -0.54232 -0.14306 -0.54375 -0.13958 C -0.54454 -0.1375 -0.54532 -0.13565 -0.5461 -0.1338 C -0.54675 -0.13241 -0.54766 -0.13102 -0.54779 -0.1294 C -0.54818 -0.12315 -0.54779 -0.1169 -0.54779 -0.11065 " pathEditMode="relative" ptsTypes="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8123" y="1138219"/>
            <a:ext cx="6851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995" y="2918466"/>
            <a:ext cx="9351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4D31FD01-32DB-44E3-A9A9-6CF38FE7C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6614" y="6276975"/>
            <a:ext cx="406400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229</Words>
  <Application>Microsoft Office PowerPoint</Application>
  <PresentationFormat>Màn hình rộng</PresentationFormat>
  <Paragraphs>21</Paragraphs>
  <Slides>11</Slides>
  <Notes>0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12268</cp:lastModifiedBy>
  <cp:revision>62</cp:revision>
  <dcterms:created xsi:type="dcterms:W3CDTF">2019-10-29T09:23:00Z</dcterms:created>
  <dcterms:modified xsi:type="dcterms:W3CDTF">2024-06-14T12:59:33Z</dcterms:modified>
</cp:coreProperties>
</file>