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305800" cy="2743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GIẢNG ĐIỆN TỬ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Chủ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br>
              <a:rPr lang="en-US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3- 4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Hạnh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pic>
        <p:nvPicPr>
          <p:cNvPr id="9" name="Hình ảnh 8" descr="Ảnh có chứa văn bản, phim hoạt hình, Mặt người, biểu tượng&#10;&#10;Mô tả được tạo tự động">
            <a:extLst>
              <a:ext uri="{FF2B5EF4-FFF2-40B4-BE49-F238E27FC236}">
                <a16:creationId xmlns:a16="http://schemas.microsoft.com/office/drawing/2014/main" id="{B429730B-8A5F-44FF-7EC5-F4D2345A9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876"/>
            <a:ext cx="1244283" cy="12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162</Words>
  <Application>Microsoft Office PowerPoint</Application>
  <PresentationFormat>Trình chiếu Trên màn hình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BÀI GIẢNG ĐIỆN TỬ Chủ đề :  Ngôi nhà của bé Lớp mẫu giáo 3- 4 tuổi GV: Đỗ Hồng Hạnh</vt:lpstr>
      <vt:lpstr>Vận động tự do</vt:lpstr>
      <vt:lpstr>Trò chuyện về ngôi nhà của bé</vt:lpstr>
      <vt:lpstr>Quan sát ngôi nhà</vt:lpstr>
      <vt:lpstr>Nhà gỗ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12268</cp:lastModifiedBy>
  <cp:revision>7</cp:revision>
  <dcterms:created xsi:type="dcterms:W3CDTF">2006-08-16T00:00:00Z</dcterms:created>
  <dcterms:modified xsi:type="dcterms:W3CDTF">2024-06-14T12:48:34Z</dcterms:modified>
</cp:coreProperties>
</file>