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34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BẮC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CẦU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 B2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410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Nothing1010</cp:lastModifiedBy>
  <cp:revision>69</cp:revision>
  <dcterms:created xsi:type="dcterms:W3CDTF">2016-04-10T13:01:26Z</dcterms:created>
  <dcterms:modified xsi:type="dcterms:W3CDTF">2024-06-11T02:19:49Z</dcterms:modified>
</cp:coreProperties>
</file>