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6"/>
  </p:notesMasterIdLst>
  <p:sldIdLst>
    <p:sldId id="256" r:id="rId2"/>
    <p:sldId id="330" r:id="rId3"/>
    <p:sldId id="327" r:id="rId4"/>
    <p:sldId id="328" r:id="rId5"/>
    <p:sldId id="259" r:id="rId6"/>
    <p:sldId id="260" r:id="rId7"/>
    <p:sldId id="261" r:id="rId8"/>
    <p:sldId id="263" r:id="rId9"/>
    <p:sldId id="322" r:id="rId10"/>
    <p:sldId id="323" r:id="rId11"/>
    <p:sldId id="324" r:id="rId12"/>
    <p:sldId id="279" r:id="rId13"/>
    <p:sldId id="331" r:id="rId14"/>
    <p:sldId id="325" r:id="rId15"/>
  </p:sldIdLst>
  <p:sldSz cx="9144000" cy="5143500" type="screen16x9"/>
  <p:notesSz cx="6858000" cy="9144000"/>
  <p:embeddedFontLst>
    <p:embeddedFont>
      <p:font typeface="Roboto Slab Light" pitchFamily="2" charset="0"/>
      <p:regular r:id="rId17"/>
    </p:embeddedFont>
    <p:embeddedFont>
      <p:font typeface="Catamaran" charset="0"/>
      <p:regular r:id="rId18"/>
      <p:bold r:id="rId19"/>
    </p:embeddedFont>
    <p:embeddedFont>
      <p:font typeface="Vibur" charset="0"/>
      <p:regular r:id="rId20"/>
    </p:embeddedFont>
    <p:embeddedFont>
      <p:font typeface="Comfortaa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E96CD16-DFED-4CA0-A0E5-6BF23CC16498}">
  <a:tblStyle styleId="{3E96CD16-DFED-4CA0-A0E5-6BF23CC164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-1446" y="-5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2642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203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d3373fd7fb_0_6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d3373fd7fb_0_6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670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0" name="Google Shape;2620;gd768e69cfa_0_8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1" name="Google Shape;2621;gd768e69cfa_0_8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4306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d3373fd7fb_0_6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d3373fd7fb_0_6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181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d38073794d_0_3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d38073794d_0_3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742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d3373fd7fb_0_6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d3373fd7fb_0_6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4128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gd768e69cfa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6" name="Google Shape;1666;gd768e69cfa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6187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gd768e69cfa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6" name="Google Shape;1666;gd768e69cfa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9349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7964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d38073794d_0_3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d38073794d_0_3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2271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d3373fd7fb_0_6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d3373fd7fb_0_6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1359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d3373fd7fb_0_6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d3373fd7fb_0_6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775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d3373fd7fb_0_6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d3373fd7fb_0_6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3106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285816" y="202890"/>
            <a:ext cx="1373395" cy="1246998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8280522" y="3957734"/>
            <a:ext cx="708344" cy="1228537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31950" y="4459555"/>
            <a:ext cx="537853" cy="555858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8450532" y="285651"/>
            <a:ext cx="537851" cy="273046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4417600" y="2168750"/>
            <a:ext cx="3472500" cy="21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4417600" y="954100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362575" y="107879"/>
            <a:ext cx="2010058" cy="1281879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8091903" y="4376591"/>
            <a:ext cx="1016105" cy="607224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8434827" y="188005"/>
            <a:ext cx="495544" cy="469263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1"/>
          <p:cNvSpPr txBox="1">
            <a:spLocks noGrp="1"/>
          </p:cNvSpPr>
          <p:nvPr>
            <p:ph type="subTitle" idx="1"/>
          </p:nvPr>
        </p:nvSpPr>
        <p:spPr>
          <a:xfrm>
            <a:off x="1915200" y="1881226"/>
            <a:ext cx="5313600" cy="9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 txBox="1">
            <a:spLocks noGrp="1"/>
          </p:cNvSpPr>
          <p:nvPr>
            <p:ph type="subTitle" idx="2"/>
          </p:nvPr>
        </p:nvSpPr>
        <p:spPr>
          <a:xfrm>
            <a:off x="2596800" y="2771613"/>
            <a:ext cx="39504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>
            <a:off x="7989005" y="225890"/>
            <a:ext cx="1210420" cy="868635"/>
            <a:chOff x="6102329" y="3283426"/>
            <a:chExt cx="654776" cy="469888"/>
          </a:xfrm>
        </p:grpSpPr>
        <p:sp>
          <p:nvSpPr>
            <p:cNvPr id="895" name="Google Shape;895;p2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21"/>
          <p:cNvGrpSpPr/>
          <p:nvPr/>
        </p:nvGrpSpPr>
        <p:grpSpPr>
          <a:xfrm rot="-1272558" flipH="1">
            <a:off x="7105331" y="3178663"/>
            <a:ext cx="1415633" cy="2385311"/>
            <a:chOff x="-653265" y="1899986"/>
            <a:chExt cx="171302" cy="288619"/>
          </a:xfrm>
        </p:grpSpPr>
        <p:sp>
          <p:nvSpPr>
            <p:cNvPr id="907" name="Google Shape;907;p21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2" name="Google Shape;912;p21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913" name="Google Shape;913;p2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14" name="Google Shape;914;p2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0" name="Google Shape;920;p2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1" name="Google Shape;921;p21"/>
          <p:cNvGrpSpPr/>
          <p:nvPr/>
        </p:nvGrpSpPr>
        <p:grpSpPr>
          <a:xfrm>
            <a:off x="431221" y="571494"/>
            <a:ext cx="1860621" cy="811048"/>
            <a:chOff x="3965010" y="571479"/>
            <a:chExt cx="1651683" cy="719972"/>
          </a:xfrm>
        </p:grpSpPr>
        <p:grpSp>
          <p:nvGrpSpPr>
            <p:cNvPr id="922" name="Google Shape;922;p2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923" name="Google Shape;923;p2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924" name="Google Shape;924;p2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2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2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2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8" name="Google Shape;928;p2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9" name="Google Shape;929;p2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271488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4866812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632417" y="1688458"/>
            <a:ext cx="1784099" cy="1410235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7573919" y="168286"/>
            <a:ext cx="1958025" cy="1248696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8240329" y="3957734"/>
            <a:ext cx="708344" cy="1228537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91757" y="4473980"/>
            <a:ext cx="537853" cy="555858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1779150" y="1195225"/>
            <a:ext cx="5585700" cy="17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1831050" y="2920850"/>
            <a:ext cx="54819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7487724" y="644057"/>
            <a:ext cx="2037701" cy="1610804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44314" y="3278857"/>
            <a:ext cx="2525833" cy="1610805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373332" y="727052"/>
            <a:ext cx="1867806" cy="1695907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7571176" y="3278849"/>
            <a:ext cx="1104944" cy="1916367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49462" y="80253"/>
            <a:ext cx="901300" cy="6468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3641683" y="165969"/>
            <a:ext cx="1860621" cy="811048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5" r:id="rId3"/>
    <p:sldLayoutId id="2147483658" r:id="rId4"/>
    <p:sldLayoutId id="2147483667" r:id="rId5"/>
    <p:sldLayoutId id="2147483668" r:id="rId6"/>
    <p:sldLayoutId id="2147483674" r:id="rId7"/>
    <p:sldLayoutId id="2147483678" r:id="rId8"/>
    <p:sldLayoutId id="2147483679" r:id="rId9"/>
    <p:sldLayoutId id="214748368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37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 smtClean="0">
                <a:latin typeface="UVN Nhan" panose="020B0502050508020304" pitchFamily="34" charset="0"/>
              </a:rPr>
              <a:t>Đề</a:t>
            </a:r>
            <a:r>
              <a:rPr lang="en-US" sz="1600" b="1" dirty="0" smtClean="0">
                <a:latin typeface="UVN Nhan" panose="020B0502050508020304" pitchFamily="34" charset="0"/>
              </a:rPr>
              <a:t> </a:t>
            </a:r>
            <a:r>
              <a:rPr lang="en-US" sz="1600" b="1" dirty="0" err="1" smtClean="0">
                <a:latin typeface="UVN Nhan" panose="020B0502050508020304" pitchFamily="34" charset="0"/>
              </a:rPr>
              <a:t>tài</a:t>
            </a:r>
            <a:r>
              <a:rPr lang="en-US" sz="1600" b="1" dirty="0" smtClean="0">
                <a:latin typeface="UVN Nhan" panose="020B0502050508020304" pitchFamily="34" charset="0"/>
              </a:rPr>
              <a:t>: </a:t>
            </a:r>
            <a:r>
              <a:rPr lang="en-US" sz="1600" b="1" dirty="0" err="1" smtClean="0">
                <a:latin typeface="UVN Nhan" panose="020B0502050508020304" pitchFamily="34" charset="0"/>
              </a:rPr>
              <a:t>Vẽ</a:t>
            </a:r>
            <a:r>
              <a:rPr lang="en-US" sz="1600" b="1" dirty="0" smtClean="0">
                <a:latin typeface="UVN Nhan" panose="020B0502050508020304" pitchFamily="34" charset="0"/>
              </a:rPr>
              <a:t> </a:t>
            </a:r>
            <a:r>
              <a:rPr lang="en-US" sz="1600" b="1" dirty="0" err="1" smtClean="0">
                <a:latin typeface="UVN Nhan" panose="020B0502050508020304" pitchFamily="34" charset="0"/>
              </a:rPr>
              <a:t>máy</a:t>
            </a:r>
            <a:r>
              <a:rPr lang="en-US" sz="1600" b="1" dirty="0" smtClean="0">
                <a:latin typeface="UVN Nhan" panose="020B0502050508020304" pitchFamily="34" charset="0"/>
              </a:rPr>
              <a:t> bay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latin typeface="UVN Nhan" panose="020B0502050508020304" pitchFamily="34" charset="0"/>
              </a:rPr>
              <a:t>L</a:t>
            </a:r>
            <a:r>
              <a:rPr lang="en" sz="1600" b="1" dirty="0" smtClean="0">
                <a:latin typeface="UVN Nhan" panose="020B0502050508020304" pitchFamily="34" charset="0"/>
              </a:rPr>
              <a:t>ứa tuổi: 4-5 tuổi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smtClean="0">
                <a:latin typeface="UVN Nhan" panose="020B0502050508020304" pitchFamily="34" charset="0"/>
              </a:rPr>
              <a:t>Người thực hiện: </a:t>
            </a:r>
            <a:r>
              <a:rPr lang="en-US" sz="1600" b="1" dirty="0" err="1" smtClean="0">
                <a:latin typeface="UVN Nhan" panose="020B0502050508020304" pitchFamily="34" charset="0"/>
              </a:rPr>
              <a:t>Lớp</a:t>
            </a:r>
            <a:r>
              <a:rPr lang="en-US" sz="1600" b="1" dirty="0" smtClean="0">
                <a:latin typeface="UVN Nhan" panose="020B0502050508020304" pitchFamily="34" charset="0"/>
              </a:rPr>
              <a:t> MGN B2</a:t>
            </a:r>
            <a:endParaRPr sz="1600" b="1" dirty="0">
              <a:latin typeface="UVN Nhan" panose="020B0502050508020304" pitchFamily="34" charset="0"/>
            </a:endParaRPr>
          </a:p>
        </p:txBody>
      </p:sp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latin typeface="UVN Thanh Pho" panose="02060506040706070203" pitchFamily="18" charset="0"/>
              </a:rPr>
              <a:t>UBND QUẬN </a:t>
            </a:r>
            <a:r>
              <a:rPr lang="en" sz="1600" dirty="0" smtClean="0">
                <a:latin typeface="UVN Thanh Pho" panose="02060506040706070203" pitchFamily="18" charset="0"/>
              </a:rPr>
              <a:t>LONG BIÊN</a:t>
            </a:r>
            <a:r>
              <a:rPr lang="en" sz="1600" dirty="0" smtClean="0">
                <a:latin typeface="UVN Thanh Pho" panose="02060506040706070203" pitchFamily="18" charset="0"/>
              </a:rPr>
              <a:t/>
            </a:r>
            <a:br>
              <a:rPr lang="en" sz="1600" dirty="0" smtClean="0">
                <a:latin typeface="UVN Thanh Pho" panose="02060506040706070203" pitchFamily="18" charset="0"/>
              </a:rPr>
            </a:br>
            <a:r>
              <a:rPr lang="en" sz="1600" dirty="0" smtClean="0">
                <a:latin typeface="UVN Thanh Pho" panose="02060506040706070203" pitchFamily="18" charset="0"/>
              </a:rPr>
              <a:t>TRƯỜNG MẦM NON </a:t>
            </a:r>
            <a:r>
              <a:rPr lang="en" sz="1600" dirty="0" smtClean="0">
                <a:latin typeface="UVN Thanh Pho" panose="02060506040706070203" pitchFamily="18" charset="0"/>
              </a:rPr>
              <a:t>BẮC CẦU</a:t>
            </a:r>
            <a:endParaRPr sz="1600" dirty="0">
              <a:latin typeface="UVN Thanh Pho" panose="020605060407060702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8816" y="2329254"/>
            <a:ext cx="7513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UVN Nguyen Du" panose="04030805020802020802" pitchFamily="82" charset="0"/>
                <a:cs typeface="Arial" panose="020B0604020202020204" pitchFamily="34" charset="0"/>
              </a:rPr>
              <a:t>BÀI GIẢNG</a:t>
            </a:r>
          </a:p>
          <a:p>
            <a:pPr algn="ctr"/>
            <a:r>
              <a:rPr lang="en-US" sz="3200" dirty="0" smtClean="0">
                <a:latin typeface="UVN Nguyen Du" panose="04030805020802020802" pitchFamily="82" charset="0"/>
                <a:cs typeface="Arial" panose="020B0604020202020204" pitchFamily="34" charset="0"/>
              </a:rPr>
              <a:t>LĨNH VỰC: PHÁT TRIỂN THẨM MỸ</a:t>
            </a:r>
            <a:endParaRPr lang="en-US" sz="3200" dirty="0">
              <a:latin typeface="UVN Nguyen Du" panose="04030805020802020802" pitchFamily="82" charset="0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2750" y="489521"/>
            <a:ext cx="438365" cy="438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7286" y="107005"/>
            <a:ext cx="3375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UVN Bai Sau Nang" panose="04030905020802020C03" pitchFamily="82" charset="0"/>
              </a:rPr>
              <a:t>VẼ ĐUÔI MÁY BAY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VN Bai Sau Nang" panose="04030905020802020C03" pitchFamily="82" charset="0"/>
            </a:endParaRPr>
          </a:p>
        </p:txBody>
      </p:sp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4096"/>
          <a:stretch/>
        </p:blipFill>
        <p:spPr>
          <a:xfrm>
            <a:off x="1826318" y="826850"/>
            <a:ext cx="4700942" cy="409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7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87949" y="136187"/>
            <a:ext cx="3375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UVN Bai Sau Nang" panose="04030905020802020C03" pitchFamily="82" charset="0"/>
              </a:rPr>
              <a:t>TÔ MÀU NÀO!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VN Bai Sau Nang" panose="04030905020802020C03" pitchFamily="82" charset="0"/>
            </a:endParaRP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3384"/>
          <a:stretch/>
        </p:blipFill>
        <p:spPr>
          <a:xfrm>
            <a:off x="2169066" y="659407"/>
            <a:ext cx="4825122" cy="417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8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p60"/>
          <p:cNvSpPr/>
          <p:nvPr/>
        </p:nvSpPr>
        <p:spPr>
          <a:xfrm>
            <a:off x="1543050" y="1222134"/>
            <a:ext cx="6648450" cy="3620502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119" y="252383"/>
            <a:ext cx="7444800" cy="64650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UVN Bai Sau Nang" panose="04030905020802020C03" pitchFamily="82" charset="0"/>
              </a:rPr>
              <a:t>MỘT CHIẾC MÁY BAY THẬT ĐẸP !</a:t>
            </a:r>
            <a:endParaRPr lang="en-US" dirty="0">
              <a:solidFill>
                <a:schemeClr val="bg2">
                  <a:lumMod val="50000"/>
                </a:schemeClr>
              </a:solidFill>
              <a:latin typeface="UVN Bai Sau Nang" panose="04030905020802020C03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427" t="17969" r="35944" b="16406"/>
          <a:stretch/>
        </p:blipFill>
        <p:spPr>
          <a:xfrm>
            <a:off x="3238500" y="1502324"/>
            <a:ext cx="3295650" cy="3231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04" r="9759"/>
          <a:stretch/>
        </p:blipFill>
        <p:spPr>
          <a:xfrm>
            <a:off x="1262744" y="532493"/>
            <a:ext cx="6197600" cy="398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9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8" name="Google Shape;1728;p42"/>
          <p:cNvGrpSpPr/>
          <p:nvPr/>
        </p:nvGrpSpPr>
        <p:grpSpPr>
          <a:xfrm flipH="1">
            <a:off x="727286" y="3003368"/>
            <a:ext cx="2378064" cy="2071024"/>
            <a:chOff x="727286" y="3003368"/>
            <a:chExt cx="2378064" cy="2071024"/>
          </a:xfrm>
        </p:grpSpPr>
        <p:sp>
          <p:nvSpPr>
            <p:cNvPr id="1729" name="Google Shape;1729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2"/>
            <p:cNvSpPr/>
            <p:nvPr/>
          </p:nvSpPr>
          <p:spPr>
            <a:xfrm>
              <a:off x="727286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2"/>
            <p:cNvSpPr/>
            <p:nvPr/>
          </p:nvSpPr>
          <p:spPr>
            <a:xfrm>
              <a:off x="2181445" y="4125333"/>
              <a:ext cx="923905" cy="831130"/>
            </a:xfrm>
            <a:custGeom>
              <a:avLst/>
              <a:gdLst/>
              <a:ahLst/>
              <a:cxnLst/>
              <a:rect l="l" t="t" r="r" b="b"/>
              <a:pathLst>
                <a:path w="6722" h="6047" extrusionOk="0">
                  <a:moveTo>
                    <a:pt x="833" y="1"/>
                  </a:moveTo>
                  <a:cubicBezTo>
                    <a:pt x="693" y="1"/>
                    <a:pt x="552" y="11"/>
                    <a:pt x="413" y="32"/>
                  </a:cubicBezTo>
                  <a:lnTo>
                    <a:pt x="413" y="97"/>
                  </a:lnTo>
                  <a:cubicBezTo>
                    <a:pt x="88" y="1940"/>
                    <a:pt x="1" y="3805"/>
                    <a:pt x="196" y="5648"/>
                  </a:cubicBezTo>
                  <a:lnTo>
                    <a:pt x="2212" y="5648"/>
                  </a:lnTo>
                  <a:cubicBezTo>
                    <a:pt x="2305" y="5653"/>
                    <a:pt x="2397" y="5656"/>
                    <a:pt x="2487" y="5656"/>
                  </a:cubicBezTo>
                  <a:cubicBezTo>
                    <a:pt x="2735" y="5656"/>
                    <a:pt x="2977" y="5636"/>
                    <a:pt x="3231" y="5604"/>
                  </a:cubicBezTo>
                  <a:lnTo>
                    <a:pt x="3296" y="5582"/>
                  </a:lnTo>
                  <a:cubicBezTo>
                    <a:pt x="3405" y="5626"/>
                    <a:pt x="3513" y="5669"/>
                    <a:pt x="3600" y="5691"/>
                  </a:cubicBezTo>
                  <a:cubicBezTo>
                    <a:pt x="4307" y="5933"/>
                    <a:pt x="5030" y="6047"/>
                    <a:pt x="5770" y="6047"/>
                  </a:cubicBezTo>
                  <a:cubicBezTo>
                    <a:pt x="5892" y="6047"/>
                    <a:pt x="6014" y="6044"/>
                    <a:pt x="6136" y="6038"/>
                  </a:cubicBezTo>
                  <a:cubicBezTo>
                    <a:pt x="6201" y="6016"/>
                    <a:pt x="6288" y="6016"/>
                    <a:pt x="6353" y="5994"/>
                  </a:cubicBezTo>
                  <a:cubicBezTo>
                    <a:pt x="6462" y="5973"/>
                    <a:pt x="6570" y="5908"/>
                    <a:pt x="6657" y="5821"/>
                  </a:cubicBezTo>
                  <a:cubicBezTo>
                    <a:pt x="6678" y="5799"/>
                    <a:pt x="6700" y="5778"/>
                    <a:pt x="6700" y="5734"/>
                  </a:cubicBezTo>
                  <a:cubicBezTo>
                    <a:pt x="6700" y="5713"/>
                    <a:pt x="6700" y="5691"/>
                    <a:pt x="6700" y="5691"/>
                  </a:cubicBezTo>
                  <a:cubicBezTo>
                    <a:pt x="6722" y="5474"/>
                    <a:pt x="6570" y="5322"/>
                    <a:pt x="6440" y="5214"/>
                  </a:cubicBezTo>
                  <a:cubicBezTo>
                    <a:pt x="5963" y="4802"/>
                    <a:pt x="5529" y="4347"/>
                    <a:pt x="5139" y="3848"/>
                  </a:cubicBezTo>
                  <a:cubicBezTo>
                    <a:pt x="4705" y="3284"/>
                    <a:pt x="4337" y="2677"/>
                    <a:pt x="3925" y="2070"/>
                  </a:cubicBezTo>
                  <a:cubicBezTo>
                    <a:pt x="3535" y="1463"/>
                    <a:pt x="3036" y="943"/>
                    <a:pt x="2451" y="509"/>
                  </a:cubicBezTo>
                  <a:cubicBezTo>
                    <a:pt x="1980" y="178"/>
                    <a:pt x="1410" y="1"/>
                    <a:pt x="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2"/>
            <p:cNvSpPr/>
            <p:nvPr/>
          </p:nvSpPr>
          <p:spPr>
            <a:xfrm>
              <a:off x="739225" y="3900198"/>
              <a:ext cx="1630098" cy="1059289"/>
            </a:xfrm>
            <a:custGeom>
              <a:avLst/>
              <a:gdLst/>
              <a:ahLst/>
              <a:cxnLst/>
              <a:rect l="l" t="t" r="r" b="b"/>
              <a:pathLst>
                <a:path w="11860" h="7707" extrusionOk="0">
                  <a:moveTo>
                    <a:pt x="3296" y="1"/>
                  </a:moveTo>
                  <a:cubicBezTo>
                    <a:pt x="629" y="1627"/>
                    <a:pt x="0" y="5226"/>
                    <a:pt x="1952" y="7654"/>
                  </a:cubicBezTo>
                  <a:cubicBezTo>
                    <a:pt x="1973" y="7654"/>
                    <a:pt x="2038" y="7697"/>
                    <a:pt x="2060" y="7697"/>
                  </a:cubicBezTo>
                  <a:lnTo>
                    <a:pt x="10689" y="7697"/>
                  </a:lnTo>
                  <a:cubicBezTo>
                    <a:pt x="10721" y="7704"/>
                    <a:pt x="10751" y="7706"/>
                    <a:pt x="10780" y="7706"/>
                  </a:cubicBezTo>
                  <a:cubicBezTo>
                    <a:pt x="10850" y="7706"/>
                    <a:pt x="10916" y="7691"/>
                    <a:pt x="10992" y="7676"/>
                  </a:cubicBezTo>
                  <a:cubicBezTo>
                    <a:pt x="11057" y="7654"/>
                    <a:pt x="11123" y="7611"/>
                    <a:pt x="11188" y="7567"/>
                  </a:cubicBezTo>
                  <a:cubicBezTo>
                    <a:pt x="11296" y="7481"/>
                    <a:pt x="11383" y="7372"/>
                    <a:pt x="11448" y="7264"/>
                  </a:cubicBezTo>
                  <a:cubicBezTo>
                    <a:pt x="11534" y="7090"/>
                    <a:pt x="11578" y="6895"/>
                    <a:pt x="11665" y="6722"/>
                  </a:cubicBezTo>
                  <a:cubicBezTo>
                    <a:pt x="11751" y="6483"/>
                    <a:pt x="11816" y="6223"/>
                    <a:pt x="11838" y="5963"/>
                  </a:cubicBezTo>
                  <a:cubicBezTo>
                    <a:pt x="11860" y="5725"/>
                    <a:pt x="11860" y="5464"/>
                    <a:pt x="11860" y="5226"/>
                  </a:cubicBezTo>
                  <a:cubicBezTo>
                    <a:pt x="11816" y="3990"/>
                    <a:pt x="11491" y="2798"/>
                    <a:pt x="10906" y="1714"/>
                  </a:cubicBezTo>
                  <a:cubicBezTo>
                    <a:pt x="10841" y="1627"/>
                    <a:pt x="10776" y="1518"/>
                    <a:pt x="10732" y="1410"/>
                  </a:cubicBezTo>
                  <a:cubicBezTo>
                    <a:pt x="8347" y="478"/>
                    <a:pt x="5832" y="1"/>
                    <a:pt x="3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2"/>
            <p:cNvSpPr/>
            <p:nvPr/>
          </p:nvSpPr>
          <p:spPr>
            <a:xfrm>
              <a:off x="2086195" y="3161980"/>
              <a:ext cx="438175" cy="601322"/>
            </a:xfrm>
            <a:custGeom>
              <a:avLst/>
              <a:gdLst/>
              <a:ahLst/>
              <a:cxnLst/>
              <a:rect l="l" t="t" r="r" b="b"/>
              <a:pathLst>
                <a:path w="3188" h="4375" extrusionOk="0">
                  <a:moveTo>
                    <a:pt x="2342" y="1"/>
                  </a:moveTo>
                  <a:cubicBezTo>
                    <a:pt x="2222" y="1"/>
                    <a:pt x="2103" y="28"/>
                    <a:pt x="1995" y="82"/>
                  </a:cubicBezTo>
                  <a:cubicBezTo>
                    <a:pt x="1236" y="342"/>
                    <a:pt x="607" y="884"/>
                    <a:pt x="0" y="1404"/>
                  </a:cubicBezTo>
                  <a:cubicBezTo>
                    <a:pt x="455" y="2683"/>
                    <a:pt x="1409" y="3876"/>
                    <a:pt x="2688" y="4375"/>
                  </a:cubicBezTo>
                  <a:cubicBezTo>
                    <a:pt x="2710" y="4288"/>
                    <a:pt x="2732" y="4223"/>
                    <a:pt x="2753" y="4136"/>
                  </a:cubicBezTo>
                  <a:cubicBezTo>
                    <a:pt x="3079" y="3052"/>
                    <a:pt x="3187" y="1881"/>
                    <a:pt x="3014" y="754"/>
                  </a:cubicBezTo>
                  <a:cubicBezTo>
                    <a:pt x="2992" y="559"/>
                    <a:pt x="2927" y="364"/>
                    <a:pt x="2818" y="190"/>
                  </a:cubicBezTo>
                  <a:cubicBezTo>
                    <a:pt x="2775" y="147"/>
                    <a:pt x="2732" y="103"/>
                    <a:pt x="2688" y="82"/>
                  </a:cubicBezTo>
                  <a:cubicBezTo>
                    <a:pt x="2580" y="28"/>
                    <a:pt x="2461" y="1"/>
                    <a:pt x="2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2"/>
            <p:cNvSpPr/>
            <p:nvPr/>
          </p:nvSpPr>
          <p:spPr>
            <a:xfrm>
              <a:off x="2157667" y="3187544"/>
              <a:ext cx="366703" cy="543045"/>
            </a:xfrm>
            <a:custGeom>
              <a:avLst/>
              <a:gdLst/>
              <a:ahLst/>
              <a:cxnLst/>
              <a:rect l="l" t="t" r="r" b="b"/>
              <a:pathLst>
                <a:path w="2668" h="3951" extrusionOk="0">
                  <a:moveTo>
                    <a:pt x="2223" y="0"/>
                  </a:moveTo>
                  <a:cubicBezTo>
                    <a:pt x="2049" y="0"/>
                    <a:pt x="1867" y="64"/>
                    <a:pt x="1735" y="178"/>
                  </a:cubicBezTo>
                  <a:cubicBezTo>
                    <a:pt x="1214" y="503"/>
                    <a:pt x="0" y="1175"/>
                    <a:pt x="87" y="1912"/>
                  </a:cubicBezTo>
                  <a:cubicBezTo>
                    <a:pt x="130" y="2324"/>
                    <a:pt x="564" y="2649"/>
                    <a:pt x="824" y="2931"/>
                  </a:cubicBezTo>
                  <a:cubicBezTo>
                    <a:pt x="1149" y="3213"/>
                    <a:pt x="1496" y="3495"/>
                    <a:pt x="1843" y="3755"/>
                  </a:cubicBezTo>
                  <a:cubicBezTo>
                    <a:pt x="1952" y="3863"/>
                    <a:pt x="2082" y="3928"/>
                    <a:pt x="2233" y="3950"/>
                  </a:cubicBezTo>
                  <a:cubicBezTo>
                    <a:pt x="2580" y="2866"/>
                    <a:pt x="2667" y="1695"/>
                    <a:pt x="2494" y="568"/>
                  </a:cubicBezTo>
                  <a:cubicBezTo>
                    <a:pt x="2472" y="373"/>
                    <a:pt x="2407" y="178"/>
                    <a:pt x="2298" y="4"/>
                  </a:cubicBezTo>
                  <a:cubicBezTo>
                    <a:pt x="2274" y="1"/>
                    <a:pt x="2249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2"/>
            <p:cNvSpPr/>
            <p:nvPr/>
          </p:nvSpPr>
          <p:spPr>
            <a:xfrm>
              <a:off x="1159397" y="3027146"/>
              <a:ext cx="551429" cy="685438"/>
            </a:xfrm>
            <a:custGeom>
              <a:avLst/>
              <a:gdLst/>
              <a:ahLst/>
              <a:cxnLst/>
              <a:rect l="l" t="t" r="r" b="b"/>
              <a:pathLst>
                <a:path w="4012" h="4987" extrusionOk="0">
                  <a:moveTo>
                    <a:pt x="2233" y="0"/>
                  </a:moveTo>
                  <a:cubicBezTo>
                    <a:pt x="1930" y="44"/>
                    <a:pt x="1691" y="196"/>
                    <a:pt x="1540" y="456"/>
                  </a:cubicBezTo>
                  <a:cubicBezTo>
                    <a:pt x="521" y="1735"/>
                    <a:pt x="0" y="3339"/>
                    <a:pt x="87" y="4987"/>
                  </a:cubicBezTo>
                  <a:cubicBezTo>
                    <a:pt x="1605" y="4380"/>
                    <a:pt x="2949" y="3404"/>
                    <a:pt x="3990" y="2125"/>
                  </a:cubicBezTo>
                  <a:lnTo>
                    <a:pt x="4011" y="2103"/>
                  </a:lnTo>
                  <a:cubicBezTo>
                    <a:pt x="3751" y="1453"/>
                    <a:pt x="3361" y="846"/>
                    <a:pt x="2862" y="347"/>
                  </a:cubicBezTo>
                  <a:cubicBezTo>
                    <a:pt x="2819" y="304"/>
                    <a:pt x="2775" y="261"/>
                    <a:pt x="2710" y="196"/>
                  </a:cubicBezTo>
                  <a:cubicBezTo>
                    <a:pt x="2580" y="87"/>
                    <a:pt x="2407" y="0"/>
                    <a:pt x="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2"/>
            <p:cNvSpPr/>
            <p:nvPr/>
          </p:nvSpPr>
          <p:spPr>
            <a:xfrm>
              <a:off x="1326256" y="3056971"/>
              <a:ext cx="384571" cy="450132"/>
            </a:xfrm>
            <a:custGeom>
              <a:avLst/>
              <a:gdLst/>
              <a:ahLst/>
              <a:cxnLst/>
              <a:rect l="l" t="t" r="r" b="b"/>
              <a:pathLst>
                <a:path w="2798" h="3275" extrusionOk="0">
                  <a:moveTo>
                    <a:pt x="1496" y="0"/>
                  </a:moveTo>
                  <a:cubicBezTo>
                    <a:pt x="1475" y="0"/>
                    <a:pt x="1431" y="0"/>
                    <a:pt x="1410" y="22"/>
                  </a:cubicBezTo>
                  <a:cubicBezTo>
                    <a:pt x="1171" y="130"/>
                    <a:pt x="954" y="325"/>
                    <a:pt x="846" y="564"/>
                  </a:cubicBezTo>
                  <a:cubicBezTo>
                    <a:pt x="629" y="954"/>
                    <a:pt x="456" y="1366"/>
                    <a:pt x="304" y="1800"/>
                  </a:cubicBezTo>
                  <a:cubicBezTo>
                    <a:pt x="239" y="2017"/>
                    <a:pt x="174" y="2255"/>
                    <a:pt x="131" y="2472"/>
                  </a:cubicBezTo>
                  <a:cubicBezTo>
                    <a:pt x="44" y="2689"/>
                    <a:pt x="0" y="2927"/>
                    <a:pt x="0" y="3166"/>
                  </a:cubicBezTo>
                  <a:cubicBezTo>
                    <a:pt x="15" y="3245"/>
                    <a:pt x="51" y="3274"/>
                    <a:pt x="99" y="3274"/>
                  </a:cubicBezTo>
                  <a:cubicBezTo>
                    <a:pt x="196" y="3274"/>
                    <a:pt x="340" y="3158"/>
                    <a:pt x="456" y="3101"/>
                  </a:cubicBezTo>
                  <a:lnTo>
                    <a:pt x="1171" y="2754"/>
                  </a:lnTo>
                  <a:lnTo>
                    <a:pt x="2559" y="2038"/>
                  </a:lnTo>
                  <a:cubicBezTo>
                    <a:pt x="2645" y="2017"/>
                    <a:pt x="2711" y="1973"/>
                    <a:pt x="2776" y="1908"/>
                  </a:cubicBezTo>
                  <a:lnTo>
                    <a:pt x="2797" y="1886"/>
                  </a:lnTo>
                  <a:cubicBezTo>
                    <a:pt x="2537" y="1236"/>
                    <a:pt x="2147" y="629"/>
                    <a:pt x="1648" y="130"/>
                  </a:cubicBezTo>
                  <a:cubicBezTo>
                    <a:pt x="1605" y="87"/>
                    <a:pt x="1561" y="44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2"/>
            <p:cNvSpPr/>
            <p:nvPr/>
          </p:nvSpPr>
          <p:spPr>
            <a:xfrm>
              <a:off x="1102769" y="3259291"/>
              <a:ext cx="1418570" cy="1049393"/>
            </a:xfrm>
            <a:custGeom>
              <a:avLst/>
              <a:gdLst/>
              <a:ahLst/>
              <a:cxnLst/>
              <a:rect l="l" t="t" r="r" b="b"/>
              <a:pathLst>
                <a:path w="10321" h="7635" extrusionOk="0">
                  <a:moveTo>
                    <a:pt x="5077" y="0"/>
                  </a:moveTo>
                  <a:cubicBezTo>
                    <a:pt x="1358" y="0"/>
                    <a:pt x="185" y="3310"/>
                    <a:pt x="22" y="3818"/>
                  </a:cubicBezTo>
                  <a:cubicBezTo>
                    <a:pt x="0" y="3862"/>
                    <a:pt x="0" y="3905"/>
                    <a:pt x="22" y="3948"/>
                  </a:cubicBezTo>
                  <a:cubicBezTo>
                    <a:pt x="152" y="4447"/>
                    <a:pt x="1171" y="7634"/>
                    <a:pt x="5074" y="7634"/>
                  </a:cubicBezTo>
                  <a:cubicBezTo>
                    <a:pt x="7762" y="7634"/>
                    <a:pt x="9150" y="6442"/>
                    <a:pt x="9822" y="5596"/>
                  </a:cubicBezTo>
                  <a:cubicBezTo>
                    <a:pt x="10017" y="5336"/>
                    <a:pt x="10169" y="5054"/>
                    <a:pt x="10299" y="4772"/>
                  </a:cubicBezTo>
                  <a:cubicBezTo>
                    <a:pt x="10320" y="4729"/>
                    <a:pt x="10320" y="4686"/>
                    <a:pt x="10320" y="4642"/>
                  </a:cubicBezTo>
                  <a:cubicBezTo>
                    <a:pt x="10212" y="3970"/>
                    <a:pt x="9995" y="3298"/>
                    <a:pt x="9670" y="2691"/>
                  </a:cubicBezTo>
                  <a:cubicBezTo>
                    <a:pt x="8955" y="1195"/>
                    <a:pt x="7502" y="198"/>
                    <a:pt x="5854" y="46"/>
                  </a:cubicBezTo>
                  <a:cubicBezTo>
                    <a:pt x="5584" y="15"/>
                    <a:pt x="5325" y="0"/>
                    <a:pt x="5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2"/>
            <p:cNvSpPr/>
            <p:nvPr/>
          </p:nvSpPr>
          <p:spPr>
            <a:xfrm>
              <a:off x="1564588" y="3474118"/>
              <a:ext cx="173043" cy="150777"/>
            </a:xfrm>
            <a:custGeom>
              <a:avLst/>
              <a:gdLst/>
              <a:ahLst/>
              <a:cxnLst/>
              <a:rect l="l" t="t" r="r" b="b"/>
              <a:pathLst>
                <a:path w="1259" h="1097" extrusionOk="0">
                  <a:moveTo>
                    <a:pt x="716" y="1"/>
                  </a:moveTo>
                  <a:cubicBezTo>
                    <a:pt x="239" y="1"/>
                    <a:pt x="1" y="586"/>
                    <a:pt x="348" y="933"/>
                  </a:cubicBezTo>
                  <a:cubicBezTo>
                    <a:pt x="454" y="1046"/>
                    <a:pt x="587" y="1097"/>
                    <a:pt x="719" y="1097"/>
                  </a:cubicBezTo>
                  <a:cubicBezTo>
                    <a:pt x="992" y="1097"/>
                    <a:pt x="1258" y="879"/>
                    <a:pt x="1258" y="543"/>
                  </a:cubicBezTo>
                  <a:cubicBezTo>
                    <a:pt x="1258" y="239"/>
                    <a:pt x="1020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2"/>
            <p:cNvSpPr/>
            <p:nvPr/>
          </p:nvSpPr>
          <p:spPr>
            <a:xfrm>
              <a:off x="2115883" y="3530745"/>
              <a:ext cx="149128" cy="146104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543" y="0"/>
                  </a:moveTo>
                  <a:cubicBezTo>
                    <a:pt x="239" y="0"/>
                    <a:pt x="1" y="239"/>
                    <a:pt x="1" y="542"/>
                  </a:cubicBezTo>
                  <a:cubicBezTo>
                    <a:pt x="1" y="824"/>
                    <a:pt x="239" y="1063"/>
                    <a:pt x="543" y="1063"/>
                  </a:cubicBezTo>
                  <a:cubicBezTo>
                    <a:pt x="846" y="1063"/>
                    <a:pt x="1085" y="824"/>
                    <a:pt x="1085" y="542"/>
                  </a:cubicBezTo>
                  <a:cubicBezTo>
                    <a:pt x="1085" y="239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2"/>
            <p:cNvSpPr/>
            <p:nvPr/>
          </p:nvSpPr>
          <p:spPr>
            <a:xfrm>
              <a:off x="1883462" y="3632042"/>
              <a:ext cx="125350" cy="71609"/>
            </a:xfrm>
            <a:custGeom>
              <a:avLst/>
              <a:gdLst/>
              <a:ahLst/>
              <a:cxnLst/>
              <a:rect l="l" t="t" r="r" b="b"/>
              <a:pathLst>
                <a:path w="912" h="521" extrusionOk="0">
                  <a:moveTo>
                    <a:pt x="326" y="1"/>
                  </a:moveTo>
                  <a:cubicBezTo>
                    <a:pt x="261" y="22"/>
                    <a:pt x="218" y="22"/>
                    <a:pt x="174" y="22"/>
                  </a:cubicBezTo>
                  <a:cubicBezTo>
                    <a:pt x="131" y="44"/>
                    <a:pt x="87" y="44"/>
                    <a:pt x="44" y="66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2"/>
                    <a:pt x="1" y="174"/>
                    <a:pt x="22" y="217"/>
                  </a:cubicBezTo>
                  <a:cubicBezTo>
                    <a:pt x="44" y="239"/>
                    <a:pt x="66" y="261"/>
                    <a:pt x="87" y="282"/>
                  </a:cubicBezTo>
                  <a:cubicBezTo>
                    <a:pt x="174" y="348"/>
                    <a:pt x="283" y="413"/>
                    <a:pt x="369" y="499"/>
                  </a:cubicBezTo>
                  <a:cubicBezTo>
                    <a:pt x="391" y="499"/>
                    <a:pt x="413" y="521"/>
                    <a:pt x="434" y="521"/>
                  </a:cubicBezTo>
                  <a:lnTo>
                    <a:pt x="478" y="499"/>
                  </a:lnTo>
                  <a:lnTo>
                    <a:pt x="521" y="478"/>
                  </a:lnTo>
                  <a:lnTo>
                    <a:pt x="608" y="413"/>
                  </a:lnTo>
                  <a:cubicBezTo>
                    <a:pt x="695" y="391"/>
                    <a:pt x="781" y="348"/>
                    <a:pt x="846" y="282"/>
                  </a:cubicBezTo>
                  <a:cubicBezTo>
                    <a:pt x="868" y="282"/>
                    <a:pt x="890" y="261"/>
                    <a:pt x="890" y="239"/>
                  </a:cubicBezTo>
                  <a:cubicBezTo>
                    <a:pt x="911" y="239"/>
                    <a:pt x="911" y="217"/>
                    <a:pt x="890" y="196"/>
                  </a:cubicBezTo>
                  <a:cubicBezTo>
                    <a:pt x="890" y="174"/>
                    <a:pt x="846" y="152"/>
                    <a:pt x="825" y="131"/>
                  </a:cubicBezTo>
                  <a:lnTo>
                    <a:pt x="738" y="66"/>
                  </a:lnTo>
                  <a:cubicBezTo>
                    <a:pt x="695" y="66"/>
                    <a:pt x="651" y="44"/>
                    <a:pt x="608" y="22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2"/>
            <p:cNvSpPr/>
            <p:nvPr/>
          </p:nvSpPr>
          <p:spPr>
            <a:xfrm>
              <a:off x="1820924" y="3691693"/>
              <a:ext cx="128236" cy="81367"/>
            </a:xfrm>
            <a:custGeom>
              <a:avLst/>
              <a:gdLst/>
              <a:ahLst/>
              <a:cxnLst/>
              <a:rect l="l" t="t" r="r" b="b"/>
              <a:pathLst>
                <a:path w="933" h="592" extrusionOk="0">
                  <a:moveTo>
                    <a:pt x="911" y="0"/>
                  </a:moveTo>
                  <a:cubicBezTo>
                    <a:pt x="889" y="0"/>
                    <a:pt x="868" y="0"/>
                    <a:pt x="846" y="22"/>
                  </a:cubicBezTo>
                  <a:cubicBezTo>
                    <a:pt x="846" y="44"/>
                    <a:pt x="824" y="65"/>
                    <a:pt x="824" y="87"/>
                  </a:cubicBezTo>
                  <a:cubicBezTo>
                    <a:pt x="759" y="217"/>
                    <a:pt x="673" y="325"/>
                    <a:pt x="586" y="434"/>
                  </a:cubicBezTo>
                  <a:cubicBezTo>
                    <a:pt x="532" y="487"/>
                    <a:pt x="449" y="526"/>
                    <a:pt x="361" y="526"/>
                  </a:cubicBezTo>
                  <a:cubicBezTo>
                    <a:pt x="342" y="526"/>
                    <a:pt x="323" y="524"/>
                    <a:pt x="304" y="521"/>
                  </a:cubicBezTo>
                  <a:cubicBezTo>
                    <a:pt x="217" y="499"/>
                    <a:pt x="174" y="456"/>
                    <a:pt x="131" y="369"/>
                  </a:cubicBezTo>
                  <a:cubicBezTo>
                    <a:pt x="109" y="282"/>
                    <a:pt x="196" y="195"/>
                    <a:pt x="261" y="130"/>
                  </a:cubicBezTo>
                  <a:cubicBezTo>
                    <a:pt x="282" y="130"/>
                    <a:pt x="282" y="109"/>
                    <a:pt x="261" y="87"/>
                  </a:cubicBezTo>
                  <a:lnTo>
                    <a:pt x="217" y="87"/>
                  </a:lnTo>
                  <a:cubicBezTo>
                    <a:pt x="152" y="130"/>
                    <a:pt x="0" y="260"/>
                    <a:pt x="65" y="412"/>
                  </a:cubicBezTo>
                  <a:cubicBezTo>
                    <a:pt x="87" y="499"/>
                    <a:pt x="174" y="564"/>
                    <a:pt x="282" y="586"/>
                  </a:cubicBezTo>
                  <a:lnTo>
                    <a:pt x="326" y="586"/>
                  </a:lnTo>
                  <a:cubicBezTo>
                    <a:pt x="344" y="589"/>
                    <a:pt x="363" y="591"/>
                    <a:pt x="383" y="591"/>
                  </a:cubicBezTo>
                  <a:cubicBezTo>
                    <a:pt x="477" y="591"/>
                    <a:pt x="579" y="549"/>
                    <a:pt x="651" y="477"/>
                  </a:cubicBezTo>
                  <a:cubicBezTo>
                    <a:pt x="738" y="369"/>
                    <a:pt x="824" y="260"/>
                    <a:pt x="868" y="130"/>
                  </a:cubicBezTo>
                  <a:lnTo>
                    <a:pt x="911" y="65"/>
                  </a:lnTo>
                  <a:cubicBezTo>
                    <a:pt x="933" y="44"/>
                    <a:pt x="911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2"/>
            <p:cNvSpPr/>
            <p:nvPr/>
          </p:nvSpPr>
          <p:spPr>
            <a:xfrm>
              <a:off x="1934180" y="3693343"/>
              <a:ext cx="116278" cy="87827"/>
            </a:xfrm>
            <a:custGeom>
              <a:avLst/>
              <a:gdLst/>
              <a:ahLst/>
              <a:cxnLst/>
              <a:rect l="l" t="t" r="r" b="b"/>
              <a:pathLst>
                <a:path w="846" h="639" extrusionOk="0">
                  <a:moveTo>
                    <a:pt x="42" y="1"/>
                  </a:moveTo>
                  <a:cubicBezTo>
                    <a:pt x="22" y="1"/>
                    <a:pt x="0" y="16"/>
                    <a:pt x="0" y="32"/>
                  </a:cubicBezTo>
                  <a:cubicBezTo>
                    <a:pt x="22" y="75"/>
                    <a:pt x="22" y="118"/>
                    <a:pt x="44" y="162"/>
                  </a:cubicBezTo>
                  <a:cubicBezTo>
                    <a:pt x="65" y="292"/>
                    <a:pt x="130" y="422"/>
                    <a:pt x="239" y="530"/>
                  </a:cubicBezTo>
                  <a:cubicBezTo>
                    <a:pt x="282" y="595"/>
                    <a:pt x="369" y="639"/>
                    <a:pt x="477" y="639"/>
                  </a:cubicBezTo>
                  <a:lnTo>
                    <a:pt x="542" y="639"/>
                  </a:lnTo>
                  <a:cubicBezTo>
                    <a:pt x="629" y="639"/>
                    <a:pt x="716" y="574"/>
                    <a:pt x="759" y="509"/>
                  </a:cubicBezTo>
                  <a:cubicBezTo>
                    <a:pt x="846" y="357"/>
                    <a:pt x="716" y="227"/>
                    <a:pt x="651" y="183"/>
                  </a:cubicBezTo>
                  <a:cubicBezTo>
                    <a:pt x="651" y="173"/>
                    <a:pt x="645" y="167"/>
                    <a:pt x="637" y="167"/>
                  </a:cubicBezTo>
                  <a:cubicBezTo>
                    <a:pt x="629" y="167"/>
                    <a:pt x="618" y="173"/>
                    <a:pt x="607" y="183"/>
                  </a:cubicBezTo>
                  <a:cubicBezTo>
                    <a:pt x="607" y="183"/>
                    <a:pt x="607" y="205"/>
                    <a:pt x="607" y="227"/>
                  </a:cubicBezTo>
                  <a:cubicBezTo>
                    <a:pt x="672" y="292"/>
                    <a:pt x="737" y="378"/>
                    <a:pt x="694" y="465"/>
                  </a:cubicBezTo>
                  <a:cubicBezTo>
                    <a:pt x="651" y="530"/>
                    <a:pt x="586" y="574"/>
                    <a:pt x="521" y="574"/>
                  </a:cubicBezTo>
                  <a:cubicBezTo>
                    <a:pt x="434" y="574"/>
                    <a:pt x="347" y="552"/>
                    <a:pt x="282" y="487"/>
                  </a:cubicBezTo>
                  <a:cubicBezTo>
                    <a:pt x="195" y="378"/>
                    <a:pt x="130" y="248"/>
                    <a:pt x="109" y="140"/>
                  </a:cubicBezTo>
                  <a:cubicBezTo>
                    <a:pt x="87" y="97"/>
                    <a:pt x="87" y="53"/>
                    <a:pt x="65" y="10"/>
                  </a:cubicBezTo>
                  <a:cubicBezTo>
                    <a:pt x="59" y="4"/>
                    <a:pt x="5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2"/>
            <p:cNvSpPr/>
            <p:nvPr/>
          </p:nvSpPr>
          <p:spPr>
            <a:xfrm>
              <a:off x="1123661" y="3557547"/>
              <a:ext cx="336878" cy="119302"/>
            </a:xfrm>
            <a:custGeom>
              <a:avLst/>
              <a:gdLst/>
              <a:ahLst/>
              <a:cxnLst/>
              <a:rect l="l" t="t" r="r" b="b"/>
              <a:pathLst>
                <a:path w="2451" h="868" fill="none" extrusionOk="0">
                  <a:moveTo>
                    <a:pt x="2450" y="868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2"/>
            <p:cNvSpPr/>
            <p:nvPr/>
          </p:nvSpPr>
          <p:spPr>
            <a:xfrm>
              <a:off x="1105793" y="3670802"/>
              <a:ext cx="357632" cy="50855"/>
            </a:xfrm>
            <a:custGeom>
              <a:avLst/>
              <a:gdLst/>
              <a:ahLst/>
              <a:cxnLst/>
              <a:rect l="l" t="t" r="r" b="b"/>
              <a:pathLst>
                <a:path w="2602" h="370" fill="none" extrusionOk="0">
                  <a:moveTo>
                    <a:pt x="2602" y="36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2"/>
            <p:cNvSpPr/>
            <p:nvPr/>
          </p:nvSpPr>
          <p:spPr>
            <a:xfrm>
              <a:off x="1138505" y="3769075"/>
              <a:ext cx="322034" cy="18005"/>
            </a:xfrm>
            <a:custGeom>
              <a:avLst/>
              <a:gdLst/>
              <a:ahLst/>
              <a:cxnLst/>
              <a:rect l="l" t="t" r="r" b="b"/>
              <a:pathLst>
                <a:path w="2343" h="131" fill="none" extrusionOk="0">
                  <a:moveTo>
                    <a:pt x="2342" y="1"/>
                  </a:moveTo>
                  <a:lnTo>
                    <a:pt x="1" y="13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2"/>
            <p:cNvSpPr/>
            <p:nvPr/>
          </p:nvSpPr>
          <p:spPr>
            <a:xfrm>
              <a:off x="2297724" y="3685646"/>
              <a:ext cx="348698" cy="68722"/>
            </a:xfrm>
            <a:custGeom>
              <a:avLst/>
              <a:gdLst/>
              <a:ahLst/>
              <a:cxnLst/>
              <a:rect l="l" t="t" r="r" b="b"/>
              <a:pathLst>
                <a:path w="2537" h="500" fill="none" extrusionOk="0">
                  <a:moveTo>
                    <a:pt x="0" y="500"/>
                  </a:moveTo>
                  <a:lnTo>
                    <a:pt x="2537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2"/>
            <p:cNvSpPr/>
            <p:nvPr/>
          </p:nvSpPr>
          <p:spPr>
            <a:xfrm>
              <a:off x="2285766" y="3798900"/>
              <a:ext cx="360656" cy="3161"/>
            </a:xfrm>
            <a:custGeom>
              <a:avLst/>
              <a:gdLst/>
              <a:ahLst/>
              <a:cxnLst/>
              <a:rect l="l" t="t" r="r" b="b"/>
              <a:pathLst>
                <a:path w="2624" h="23" fill="none" extrusionOk="0">
                  <a:moveTo>
                    <a:pt x="1" y="1"/>
                  </a:moveTo>
                  <a:lnTo>
                    <a:pt x="2624" y="22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2"/>
            <p:cNvSpPr/>
            <p:nvPr/>
          </p:nvSpPr>
          <p:spPr>
            <a:xfrm>
              <a:off x="2282742" y="3846594"/>
              <a:ext cx="316124" cy="62675"/>
            </a:xfrm>
            <a:custGeom>
              <a:avLst/>
              <a:gdLst/>
              <a:ahLst/>
              <a:cxnLst/>
              <a:rect l="l" t="t" r="r" b="b"/>
              <a:pathLst>
                <a:path w="2300" h="456" fill="none" extrusionOk="0">
                  <a:moveTo>
                    <a:pt x="1" y="1"/>
                  </a:moveTo>
                  <a:lnTo>
                    <a:pt x="2299" y="456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2"/>
            <p:cNvSpPr/>
            <p:nvPr/>
          </p:nvSpPr>
          <p:spPr>
            <a:xfrm>
              <a:off x="1141529" y="3924113"/>
              <a:ext cx="664684" cy="372613"/>
            </a:xfrm>
            <a:custGeom>
              <a:avLst/>
              <a:gdLst/>
              <a:ahLst/>
              <a:cxnLst/>
              <a:rect l="l" t="t" r="r" b="b"/>
              <a:pathLst>
                <a:path w="4836" h="2711" fill="none" extrusionOk="0">
                  <a:moveTo>
                    <a:pt x="0" y="0"/>
                  </a:moveTo>
                  <a:cubicBezTo>
                    <a:pt x="1041" y="1670"/>
                    <a:pt x="2862" y="2689"/>
                    <a:pt x="4835" y="271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2"/>
            <p:cNvSpPr/>
            <p:nvPr/>
          </p:nvSpPr>
          <p:spPr>
            <a:xfrm>
              <a:off x="1972939" y="4129731"/>
              <a:ext cx="390481" cy="166996"/>
            </a:xfrm>
            <a:custGeom>
              <a:avLst/>
              <a:gdLst/>
              <a:ahLst/>
              <a:cxnLst/>
              <a:rect l="l" t="t" r="r" b="b"/>
              <a:pathLst>
                <a:path w="2841" h="1215" fill="none" extrusionOk="0">
                  <a:moveTo>
                    <a:pt x="0" y="1214"/>
                  </a:moveTo>
                  <a:cubicBezTo>
                    <a:pt x="1019" y="1041"/>
                    <a:pt x="1995" y="629"/>
                    <a:pt x="284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2"/>
            <p:cNvSpPr/>
            <p:nvPr/>
          </p:nvSpPr>
          <p:spPr>
            <a:xfrm>
              <a:off x="1382884" y="4383867"/>
              <a:ext cx="748113" cy="580293"/>
            </a:xfrm>
            <a:custGeom>
              <a:avLst/>
              <a:gdLst/>
              <a:ahLst/>
              <a:cxnLst/>
              <a:rect l="l" t="t" r="r" b="b"/>
              <a:pathLst>
                <a:path w="5443" h="4222" extrusionOk="0">
                  <a:moveTo>
                    <a:pt x="2840" y="1"/>
                  </a:moveTo>
                  <a:cubicBezTo>
                    <a:pt x="2160" y="1"/>
                    <a:pt x="1504" y="226"/>
                    <a:pt x="976" y="666"/>
                  </a:cubicBezTo>
                  <a:cubicBezTo>
                    <a:pt x="326" y="1208"/>
                    <a:pt x="0" y="2054"/>
                    <a:pt x="130" y="2878"/>
                  </a:cubicBezTo>
                  <a:cubicBezTo>
                    <a:pt x="279" y="2848"/>
                    <a:pt x="429" y="2833"/>
                    <a:pt x="578" y="2833"/>
                  </a:cubicBezTo>
                  <a:cubicBezTo>
                    <a:pt x="973" y="2833"/>
                    <a:pt x="1361" y="2939"/>
                    <a:pt x="1691" y="3159"/>
                  </a:cubicBezTo>
                  <a:cubicBezTo>
                    <a:pt x="2082" y="3398"/>
                    <a:pt x="2364" y="3767"/>
                    <a:pt x="2515" y="4200"/>
                  </a:cubicBezTo>
                  <a:lnTo>
                    <a:pt x="2645" y="4200"/>
                  </a:lnTo>
                  <a:cubicBezTo>
                    <a:pt x="2689" y="4200"/>
                    <a:pt x="2645" y="4222"/>
                    <a:pt x="2689" y="4222"/>
                  </a:cubicBezTo>
                  <a:lnTo>
                    <a:pt x="3534" y="4222"/>
                  </a:lnTo>
                  <a:cubicBezTo>
                    <a:pt x="3578" y="3788"/>
                    <a:pt x="3773" y="3376"/>
                    <a:pt x="4076" y="3051"/>
                  </a:cubicBezTo>
                  <a:cubicBezTo>
                    <a:pt x="4402" y="2704"/>
                    <a:pt x="4857" y="2466"/>
                    <a:pt x="5334" y="2401"/>
                  </a:cubicBezTo>
                  <a:cubicBezTo>
                    <a:pt x="5442" y="1815"/>
                    <a:pt x="5247" y="1208"/>
                    <a:pt x="4835" y="796"/>
                  </a:cubicBezTo>
                  <a:cubicBezTo>
                    <a:pt x="4423" y="384"/>
                    <a:pt x="3881" y="103"/>
                    <a:pt x="3318" y="37"/>
                  </a:cubicBezTo>
                  <a:cubicBezTo>
                    <a:pt x="3158" y="13"/>
                    <a:pt x="2999" y="1"/>
                    <a:pt x="2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2"/>
            <p:cNvSpPr/>
            <p:nvPr/>
          </p:nvSpPr>
          <p:spPr>
            <a:xfrm>
              <a:off x="1874528" y="4710712"/>
              <a:ext cx="250425" cy="253449"/>
            </a:xfrm>
            <a:custGeom>
              <a:avLst/>
              <a:gdLst/>
              <a:ahLst/>
              <a:cxnLst/>
              <a:rect l="l" t="t" r="r" b="b"/>
              <a:pathLst>
                <a:path w="1822" h="1844" extrusionOk="0">
                  <a:moveTo>
                    <a:pt x="1757" y="1"/>
                  </a:moveTo>
                  <a:cubicBezTo>
                    <a:pt x="1302" y="44"/>
                    <a:pt x="868" y="239"/>
                    <a:pt x="543" y="565"/>
                  </a:cubicBezTo>
                  <a:cubicBezTo>
                    <a:pt x="217" y="912"/>
                    <a:pt x="44" y="1345"/>
                    <a:pt x="1" y="1800"/>
                  </a:cubicBezTo>
                  <a:cubicBezTo>
                    <a:pt x="1" y="1822"/>
                    <a:pt x="22" y="1844"/>
                    <a:pt x="44" y="1844"/>
                  </a:cubicBezTo>
                  <a:cubicBezTo>
                    <a:pt x="66" y="1844"/>
                    <a:pt x="87" y="1822"/>
                    <a:pt x="87" y="1800"/>
                  </a:cubicBezTo>
                  <a:cubicBezTo>
                    <a:pt x="152" y="890"/>
                    <a:pt x="868" y="153"/>
                    <a:pt x="1779" y="88"/>
                  </a:cubicBezTo>
                  <a:cubicBezTo>
                    <a:pt x="1800" y="88"/>
                    <a:pt x="1822" y="66"/>
                    <a:pt x="1822" y="44"/>
                  </a:cubicBezTo>
                  <a:cubicBezTo>
                    <a:pt x="1800" y="23"/>
                    <a:pt x="1779" y="1"/>
                    <a:pt x="17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2"/>
            <p:cNvSpPr/>
            <p:nvPr/>
          </p:nvSpPr>
          <p:spPr>
            <a:xfrm>
              <a:off x="2247007" y="4434997"/>
              <a:ext cx="119302" cy="529163"/>
            </a:xfrm>
            <a:custGeom>
              <a:avLst/>
              <a:gdLst/>
              <a:ahLst/>
              <a:cxnLst/>
              <a:rect l="l" t="t" r="r" b="b"/>
              <a:pathLst>
                <a:path w="868" h="3850" extrusionOk="0">
                  <a:moveTo>
                    <a:pt x="554" y="1"/>
                  </a:moveTo>
                  <a:cubicBezTo>
                    <a:pt x="524" y="1"/>
                    <a:pt x="486" y="28"/>
                    <a:pt x="499" y="56"/>
                  </a:cubicBezTo>
                  <a:cubicBezTo>
                    <a:pt x="673" y="706"/>
                    <a:pt x="781" y="1378"/>
                    <a:pt x="781" y="2050"/>
                  </a:cubicBezTo>
                  <a:cubicBezTo>
                    <a:pt x="781" y="2701"/>
                    <a:pt x="499" y="3308"/>
                    <a:pt x="22" y="3763"/>
                  </a:cubicBezTo>
                  <a:cubicBezTo>
                    <a:pt x="1" y="3785"/>
                    <a:pt x="1" y="3806"/>
                    <a:pt x="22" y="3828"/>
                  </a:cubicBezTo>
                  <a:cubicBezTo>
                    <a:pt x="44" y="3828"/>
                    <a:pt x="44" y="3850"/>
                    <a:pt x="66" y="3850"/>
                  </a:cubicBezTo>
                  <a:cubicBezTo>
                    <a:pt x="66" y="3850"/>
                    <a:pt x="87" y="3828"/>
                    <a:pt x="87" y="3828"/>
                  </a:cubicBezTo>
                  <a:cubicBezTo>
                    <a:pt x="586" y="3373"/>
                    <a:pt x="868" y="2722"/>
                    <a:pt x="868" y="2050"/>
                  </a:cubicBezTo>
                  <a:cubicBezTo>
                    <a:pt x="868" y="1378"/>
                    <a:pt x="781" y="684"/>
                    <a:pt x="586" y="34"/>
                  </a:cubicBezTo>
                  <a:cubicBezTo>
                    <a:pt x="586" y="10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2"/>
            <p:cNvSpPr/>
            <p:nvPr/>
          </p:nvSpPr>
          <p:spPr>
            <a:xfrm>
              <a:off x="1934180" y="4862726"/>
              <a:ext cx="38897" cy="101434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239" y="1"/>
                  </a:moveTo>
                  <a:cubicBezTo>
                    <a:pt x="217" y="1"/>
                    <a:pt x="195" y="1"/>
                    <a:pt x="174" y="22"/>
                  </a:cubicBezTo>
                  <a:cubicBezTo>
                    <a:pt x="65" y="239"/>
                    <a:pt x="0" y="478"/>
                    <a:pt x="22" y="738"/>
                  </a:cubicBezTo>
                  <a:lnTo>
                    <a:pt x="109" y="738"/>
                  </a:lnTo>
                  <a:cubicBezTo>
                    <a:pt x="87" y="499"/>
                    <a:pt x="152" y="283"/>
                    <a:pt x="260" y="66"/>
                  </a:cubicBezTo>
                  <a:cubicBezTo>
                    <a:pt x="282" y="44"/>
                    <a:pt x="260" y="22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2"/>
            <p:cNvSpPr/>
            <p:nvPr/>
          </p:nvSpPr>
          <p:spPr>
            <a:xfrm>
              <a:off x="2011562" y="4868774"/>
              <a:ext cx="32987" cy="95387"/>
            </a:xfrm>
            <a:custGeom>
              <a:avLst/>
              <a:gdLst/>
              <a:ahLst/>
              <a:cxnLst/>
              <a:rect l="l" t="t" r="r" b="b"/>
              <a:pathLst>
                <a:path w="240" h="694" extrusionOk="0">
                  <a:moveTo>
                    <a:pt x="218" y="0"/>
                  </a:moveTo>
                  <a:cubicBezTo>
                    <a:pt x="196" y="0"/>
                    <a:pt x="174" y="0"/>
                    <a:pt x="153" y="22"/>
                  </a:cubicBezTo>
                  <a:cubicBezTo>
                    <a:pt x="44" y="239"/>
                    <a:pt x="1" y="455"/>
                    <a:pt x="23" y="694"/>
                  </a:cubicBezTo>
                  <a:lnTo>
                    <a:pt x="131" y="694"/>
                  </a:lnTo>
                  <a:cubicBezTo>
                    <a:pt x="109" y="477"/>
                    <a:pt x="153" y="260"/>
                    <a:pt x="239" y="65"/>
                  </a:cubicBezTo>
                  <a:cubicBezTo>
                    <a:pt x="239" y="43"/>
                    <a:pt x="239" y="22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2"/>
            <p:cNvSpPr/>
            <p:nvPr/>
          </p:nvSpPr>
          <p:spPr>
            <a:xfrm>
              <a:off x="1156373" y="4588660"/>
              <a:ext cx="584279" cy="375500"/>
            </a:xfrm>
            <a:custGeom>
              <a:avLst/>
              <a:gdLst/>
              <a:ahLst/>
              <a:cxnLst/>
              <a:rect l="l" t="t" r="r" b="b"/>
              <a:pathLst>
                <a:path w="4251" h="2732" extrusionOk="0">
                  <a:moveTo>
                    <a:pt x="66" y="0"/>
                  </a:moveTo>
                  <a:cubicBezTo>
                    <a:pt x="44" y="0"/>
                    <a:pt x="22" y="0"/>
                    <a:pt x="22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738" y="347"/>
                    <a:pt x="1323" y="846"/>
                    <a:pt x="1713" y="1496"/>
                  </a:cubicBezTo>
                  <a:cubicBezTo>
                    <a:pt x="1713" y="1496"/>
                    <a:pt x="1735" y="1518"/>
                    <a:pt x="1757" y="1518"/>
                  </a:cubicBezTo>
                  <a:cubicBezTo>
                    <a:pt x="1936" y="1469"/>
                    <a:pt x="2118" y="1445"/>
                    <a:pt x="2298" y="1445"/>
                  </a:cubicBezTo>
                  <a:cubicBezTo>
                    <a:pt x="2599" y="1445"/>
                    <a:pt x="2895" y="1512"/>
                    <a:pt x="3166" y="1648"/>
                  </a:cubicBezTo>
                  <a:cubicBezTo>
                    <a:pt x="3621" y="1865"/>
                    <a:pt x="3968" y="2255"/>
                    <a:pt x="4163" y="2710"/>
                  </a:cubicBezTo>
                  <a:cubicBezTo>
                    <a:pt x="4163" y="2732"/>
                    <a:pt x="4185" y="2732"/>
                    <a:pt x="4207" y="2732"/>
                  </a:cubicBezTo>
                  <a:cubicBezTo>
                    <a:pt x="4228" y="2710"/>
                    <a:pt x="4250" y="2688"/>
                    <a:pt x="4228" y="2667"/>
                  </a:cubicBezTo>
                  <a:cubicBezTo>
                    <a:pt x="4033" y="2190"/>
                    <a:pt x="3665" y="1800"/>
                    <a:pt x="3209" y="1561"/>
                  </a:cubicBezTo>
                  <a:cubicBezTo>
                    <a:pt x="2913" y="1420"/>
                    <a:pt x="2598" y="1352"/>
                    <a:pt x="2282" y="1352"/>
                  </a:cubicBezTo>
                  <a:cubicBezTo>
                    <a:pt x="2114" y="1352"/>
                    <a:pt x="1945" y="1372"/>
                    <a:pt x="1778" y="1409"/>
                  </a:cubicBezTo>
                  <a:cubicBezTo>
                    <a:pt x="1388" y="759"/>
                    <a:pt x="781" y="26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2"/>
            <p:cNvSpPr/>
            <p:nvPr/>
          </p:nvSpPr>
          <p:spPr>
            <a:xfrm>
              <a:off x="1531876" y="4907396"/>
              <a:ext cx="65699" cy="53878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88"/>
                  </a:cubicBezTo>
                  <a:cubicBezTo>
                    <a:pt x="152" y="153"/>
                    <a:pt x="282" y="261"/>
                    <a:pt x="369" y="391"/>
                  </a:cubicBezTo>
                  <a:lnTo>
                    <a:pt x="477" y="391"/>
                  </a:lnTo>
                  <a:cubicBezTo>
                    <a:pt x="391" y="218"/>
                    <a:pt x="239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2"/>
            <p:cNvSpPr/>
            <p:nvPr/>
          </p:nvSpPr>
          <p:spPr>
            <a:xfrm>
              <a:off x="1621215" y="4895575"/>
              <a:ext cx="65699" cy="65699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88" y="0"/>
                  </a:moveTo>
                  <a:cubicBezTo>
                    <a:pt x="66" y="0"/>
                    <a:pt x="23" y="0"/>
                    <a:pt x="23" y="22"/>
                  </a:cubicBezTo>
                  <a:cubicBezTo>
                    <a:pt x="1" y="44"/>
                    <a:pt x="1" y="65"/>
                    <a:pt x="23" y="87"/>
                  </a:cubicBezTo>
                  <a:cubicBezTo>
                    <a:pt x="174" y="174"/>
                    <a:pt x="304" y="304"/>
                    <a:pt x="369" y="477"/>
                  </a:cubicBezTo>
                  <a:lnTo>
                    <a:pt x="478" y="477"/>
                  </a:lnTo>
                  <a:cubicBezTo>
                    <a:pt x="391" y="282"/>
                    <a:pt x="261" y="109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2"/>
            <p:cNvSpPr/>
            <p:nvPr/>
          </p:nvSpPr>
          <p:spPr>
            <a:xfrm>
              <a:off x="2375244" y="4473344"/>
              <a:ext cx="304028" cy="434189"/>
            </a:xfrm>
            <a:custGeom>
              <a:avLst/>
              <a:gdLst/>
              <a:ahLst/>
              <a:cxnLst/>
              <a:rect l="l" t="t" r="r" b="b"/>
              <a:pathLst>
                <a:path w="2212" h="3159" extrusionOk="0">
                  <a:moveTo>
                    <a:pt x="444" y="1"/>
                  </a:moveTo>
                  <a:cubicBezTo>
                    <a:pt x="433" y="1"/>
                    <a:pt x="422" y="5"/>
                    <a:pt x="412" y="15"/>
                  </a:cubicBezTo>
                  <a:cubicBezTo>
                    <a:pt x="0" y="622"/>
                    <a:pt x="0" y="1424"/>
                    <a:pt x="434" y="2010"/>
                  </a:cubicBezTo>
                  <a:cubicBezTo>
                    <a:pt x="781" y="2508"/>
                    <a:pt x="1279" y="2855"/>
                    <a:pt x="1821" y="3050"/>
                  </a:cubicBezTo>
                  <a:lnTo>
                    <a:pt x="1908" y="3029"/>
                  </a:lnTo>
                  <a:cubicBezTo>
                    <a:pt x="1995" y="3072"/>
                    <a:pt x="2103" y="3116"/>
                    <a:pt x="2211" y="3159"/>
                  </a:cubicBezTo>
                  <a:cubicBezTo>
                    <a:pt x="2211" y="3137"/>
                    <a:pt x="2211" y="3137"/>
                    <a:pt x="2211" y="3137"/>
                  </a:cubicBezTo>
                  <a:cubicBezTo>
                    <a:pt x="2211" y="3116"/>
                    <a:pt x="2190" y="3094"/>
                    <a:pt x="2190" y="3094"/>
                  </a:cubicBezTo>
                  <a:cubicBezTo>
                    <a:pt x="1518" y="2920"/>
                    <a:pt x="932" y="2530"/>
                    <a:pt x="499" y="1988"/>
                  </a:cubicBezTo>
                  <a:cubicBezTo>
                    <a:pt x="152" y="1446"/>
                    <a:pt x="43" y="644"/>
                    <a:pt x="477" y="80"/>
                  </a:cubicBezTo>
                  <a:cubicBezTo>
                    <a:pt x="510" y="47"/>
                    <a:pt x="4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2"/>
            <p:cNvSpPr/>
            <p:nvPr/>
          </p:nvSpPr>
          <p:spPr>
            <a:xfrm>
              <a:off x="2956227" y="4911107"/>
              <a:ext cx="95524" cy="41233"/>
            </a:xfrm>
            <a:custGeom>
              <a:avLst/>
              <a:gdLst/>
              <a:ahLst/>
              <a:cxnLst/>
              <a:rect l="l" t="t" r="r" b="b"/>
              <a:pathLst>
                <a:path w="695" h="300" extrusionOk="0">
                  <a:moveTo>
                    <a:pt x="47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22" y="82"/>
                    <a:pt x="44" y="82"/>
                  </a:cubicBezTo>
                  <a:cubicBezTo>
                    <a:pt x="174" y="169"/>
                    <a:pt x="326" y="234"/>
                    <a:pt x="478" y="299"/>
                  </a:cubicBezTo>
                  <a:cubicBezTo>
                    <a:pt x="543" y="299"/>
                    <a:pt x="629" y="277"/>
                    <a:pt x="695" y="277"/>
                  </a:cubicBezTo>
                  <a:cubicBezTo>
                    <a:pt x="478" y="212"/>
                    <a:pt x="283" y="126"/>
                    <a:pt x="87" y="17"/>
                  </a:cubicBezTo>
                  <a:cubicBezTo>
                    <a:pt x="77" y="6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2"/>
            <p:cNvSpPr/>
            <p:nvPr/>
          </p:nvSpPr>
          <p:spPr>
            <a:xfrm>
              <a:off x="2998011" y="4873447"/>
              <a:ext cx="104458" cy="51954"/>
            </a:xfrm>
            <a:custGeom>
              <a:avLst/>
              <a:gdLst/>
              <a:ahLst/>
              <a:cxnLst/>
              <a:rect l="l" t="t" r="r" b="b"/>
              <a:pathLst>
                <a:path w="760" h="378" extrusionOk="0">
                  <a:moveTo>
                    <a:pt x="46" y="0"/>
                  </a:moveTo>
                  <a:cubicBezTo>
                    <a:pt x="31" y="0"/>
                    <a:pt x="16" y="16"/>
                    <a:pt x="0" y="31"/>
                  </a:cubicBezTo>
                  <a:cubicBezTo>
                    <a:pt x="0" y="53"/>
                    <a:pt x="0" y="74"/>
                    <a:pt x="22" y="74"/>
                  </a:cubicBezTo>
                  <a:cubicBezTo>
                    <a:pt x="239" y="205"/>
                    <a:pt x="456" y="291"/>
                    <a:pt x="694" y="378"/>
                  </a:cubicBezTo>
                  <a:cubicBezTo>
                    <a:pt x="716" y="335"/>
                    <a:pt x="737" y="313"/>
                    <a:pt x="759" y="291"/>
                  </a:cubicBezTo>
                  <a:cubicBezTo>
                    <a:pt x="521" y="226"/>
                    <a:pt x="282" y="118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2"/>
            <p:cNvSpPr/>
            <p:nvPr/>
          </p:nvSpPr>
          <p:spPr>
            <a:xfrm>
              <a:off x="763003" y="4904509"/>
              <a:ext cx="685576" cy="169882"/>
            </a:xfrm>
            <a:custGeom>
              <a:avLst/>
              <a:gdLst/>
              <a:ahLst/>
              <a:cxnLst/>
              <a:rect l="l" t="t" r="r" b="b"/>
              <a:pathLst>
                <a:path w="4988" h="1236" fill="none" extrusionOk="0">
                  <a:moveTo>
                    <a:pt x="738" y="0"/>
                  </a:moveTo>
                  <a:cubicBezTo>
                    <a:pt x="434" y="87"/>
                    <a:pt x="66" y="260"/>
                    <a:pt x="23" y="586"/>
                  </a:cubicBezTo>
                  <a:cubicBezTo>
                    <a:pt x="1" y="889"/>
                    <a:pt x="348" y="1149"/>
                    <a:pt x="695" y="1193"/>
                  </a:cubicBezTo>
                  <a:cubicBezTo>
                    <a:pt x="1410" y="1236"/>
                    <a:pt x="2039" y="651"/>
                    <a:pt x="2776" y="672"/>
                  </a:cubicBezTo>
                  <a:cubicBezTo>
                    <a:pt x="3166" y="737"/>
                    <a:pt x="3535" y="824"/>
                    <a:pt x="3903" y="976"/>
                  </a:cubicBezTo>
                  <a:cubicBezTo>
                    <a:pt x="4272" y="1063"/>
                    <a:pt x="4727" y="1063"/>
                    <a:pt x="4987" y="78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2"/>
            <p:cNvSpPr/>
            <p:nvPr/>
          </p:nvSpPr>
          <p:spPr>
            <a:xfrm>
              <a:off x="769051" y="4698891"/>
              <a:ext cx="739042" cy="271316"/>
            </a:xfrm>
            <a:custGeom>
              <a:avLst/>
              <a:gdLst/>
              <a:ahLst/>
              <a:cxnLst/>
              <a:rect l="l" t="t" r="r" b="b"/>
              <a:pathLst>
                <a:path w="5377" h="1974" extrusionOk="0">
                  <a:moveTo>
                    <a:pt x="2710" y="0"/>
                  </a:moveTo>
                  <a:cubicBezTo>
                    <a:pt x="1496" y="22"/>
                    <a:pt x="412" y="781"/>
                    <a:pt x="0" y="1908"/>
                  </a:cubicBezTo>
                  <a:lnTo>
                    <a:pt x="1149" y="1908"/>
                  </a:lnTo>
                  <a:lnTo>
                    <a:pt x="2428" y="1930"/>
                  </a:lnTo>
                  <a:lnTo>
                    <a:pt x="3751" y="1951"/>
                  </a:lnTo>
                  <a:lnTo>
                    <a:pt x="4835" y="1973"/>
                  </a:lnTo>
                  <a:lnTo>
                    <a:pt x="5312" y="1973"/>
                  </a:lnTo>
                  <a:cubicBezTo>
                    <a:pt x="5334" y="1973"/>
                    <a:pt x="5377" y="1973"/>
                    <a:pt x="5377" y="1930"/>
                  </a:cubicBezTo>
                  <a:cubicBezTo>
                    <a:pt x="5377" y="1930"/>
                    <a:pt x="5377" y="1908"/>
                    <a:pt x="5377" y="1908"/>
                  </a:cubicBezTo>
                  <a:cubicBezTo>
                    <a:pt x="5355" y="1865"/>
                    <a:pt x="5334" y="1843"/>
                    <a:pt x="5334" y="1800"/>
                  </a:cubicBezTo>
                  <a:cubicBezTo>
                    <a:pt x="5247" y="1605"/>
                    <a:pt x="5138" y="1388"/>
                    <a:pt x="5008" y="1214"/>
                  </a:cubicBezTo>
                  <a:cubicBezTo>
                    <a:pt x="4835" y="998"/>
                    <a:pt x="4662" y="802"/>
                    <a:pt x="4466" y="651"/>
                  </a:cubicBezTo>
                  <a:cubicBezTo>
                    <a:pt x="3968" y="239"/>
                    <a:pt x="3339" y="22"/>
                    <a:pt x="2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2"/>
            <p:cNvSpPr/>
            <p:nvPr/>
          </p:nvSpPr>
          <p:spPr>
            <a:xfrm>
              <a:off x="1361992" y="4844858"/>
              <a:ext cx="41921" cy="41921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52" y="1"/>
                  </a:moveTo>
                  <a:cubicBezTo>
                    <a:pt x="66" y="1"/>
                    <a:pt x="1" y="66"/>
                    <a:pt x="1" y="152"/>
                  </a:cubicBezTo>
                  <a:cubicBezTo>
                    <a:pt x="1" y="239"/>
                    <a:pt x="66" y="304"/>
                    <a:pt x="152" y="304"/>
                  </a:cubicBezTo>
                  <a:cubicBezTo>
                    <a:pt x="217" y="304"/>
                    <a:pt x="304" y="239"/>
                    <a:pt x="304" y="152"/>
                  </a:cubicBezTo>
                  <a:cubicBezTo>
                    <a:pt x="304" y="66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2"/>
            <p:cNvSpPr/>
            <p:nvPr/>
          </p:nvSpPr>
          <p:spPr>
            <a:xfrm>
              <a:off x="1087925" y="4524748"/>
              <a:ext cx="244377" cy="239842"/>
            </a:xfrm>
            <a:custGeom>
              <a:avLst/>
              <a:gdLst/>
              <a:ahLst/>
              <a:cxnLst/>
              <a:rect l="l" t="t" r="r" b="b"/>
              <a:pathLst>
                <a:path w="1778" h="1745" extrusionOk="0">
                  <a:moveTo>
                    <a:pt x="805" y="0"/>
                  </a:moveTo>
                  <a:cubicBezTo>
                    <a:pt x="617" y="0"/>
                    <a:pt x="429" y="63"/>
                    <a:pt x="282" y="183"/>
                  </a:cubicBezTo>
                  <a:cubicBezTo>
                    <a:pt x="87" y="400"/>
                    <a:pt x="0" y="704"/>
                    <a:pt x="65" y="1007"/>
                  </a:cubicBezTo>
                  <a:cubicBezTo>
                    <a:pt x="152" y="1289"/>
                    <a:pt x="304" y="1549"/>
                    <a:pt x="542" y="1744"/>
                  </a:cubicBezTo>
                  <a:cubicBezTo>
                    <a:pt x="932" y="1701"/>
                    <a:pt x="1301" y="1701"/>
                    <a:pt x="1691" y="1657"/>
                  </a:cubicBezTo>
                  <a:cubicBezTo>
                    <a:pt x="1778" y="1376"/>
                    <a:pt x="1778" y="1072"/>
                    <a:pt x="1713" y="769"/>
                  </a:cubicBezTo>
                  <a:cubicBezTo>
                    <a:pt x="1626" y="465"/>
                    <a:pt x="1431" y="227"/>
                    <a:pt x="1149" y="75"/>
                  </a:cubicBezTo>
                  <a:cubicBezTo>
                    <a:pt x="1041" y="25"/>
                    <a:pt x="923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2"/>
            <p:cNvSpPr/>
            <p:nvPr/>
          </p:nvSpPr>
          <p:spPr>
            <a:xfrm>
              <a:off x="1478272" y="4942857"/>
              <a:ext cx="29826" cy="27352"/>
            </a:xfrm>
            <a:custGeom>
              <a:avLst/>
              <a:gdLst/>
              <a:ahLst/>
              <a:cxnLst/>
              <a:rect l="l" t="t" r="r" b="b"/>
              <a:pathLst>
                <a:path w="217" h="199" extrusionOk="0">
                  <a:moveTo>
                    <a:pt x="151" y="0"/>
                  </a:moveTo>
                  <a:cubicBezTo>
                    <a:pt x="72" y="0"/>
                    <a:pt x="0" y="99"/>
                    <a:pt x="0" y="198"/>
                  </a:cubicBezTo>
                  <a:lnTo>
                    <a:pt x="152" y="198"/>
                  </a:lnTo>
                  <a:cubicBezTo>
                    <a:pt x="174" y="198"/>
                    <a:pt x="217" y="198"/>
                    <a:pt x="217" y="155"/>
                  </a:cubicBezTo>
                  <a:cubicBezTo>
                    <a:pt x="217" y="133"/>
                    <a:pt x="217" y="111"/>
                    <a:pt x="217" y="111"/>
                  </a:cubicBezTo>
                  <a:cubicBezTo>
                    <a:pt x="195" y="68"/>
                    <a:pt x="174" y="46"/>
                    <a:pt x="174" y="3"/>
                  </a:cubicBezTo>
                  <a:cubicBezTo>
                    <a:pt x="166" y="1"/>
                    <a:pt x="15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2"/>
            <p:cNvSpPr/>
            <p:nvPr/>
          </p:nvSpPr>
          <p:spPr>
            <a:xfrm>
              <a:off x="1111703" y="4543853"/>
              <a:ext cx="170019" cy="155175"/>
            </a:xfrm>
            <a:custGeom>
              <a:avLst/>
              <a:gdLst/>
              <a:ahLst/>
              <a:cxnLst/>
              <a:rect l="l" t="t" r="r" b="b"/>
              <a:pathLst>
                <a:path w="1237" h="1129" fill="none" extrusionOk="0">
                  <a:moveTo>
                    <a:pt x="174" y="1128"/>
                  </a:moveTo>
                  <a:cubicBezTo>
                    <a:pt x="44" y="911"/>
                    <a:pt x="0" y="651"/>
                    <a:pt x="87" y="413"/>
                  </a:cubicBezTo>
                  <a:cubicBezTo>
                    <a:pt x="196" y="174"/>
                    <a:pt x="412" y="23"/>
                    <a:pt x="651" y="1"/>
                  </a:cubicBezTo>
                  <a:cubicBezTo>
                    <a:pt x="911" y="1"/>
                    <a:pt x="1150" y="153"/>
                    <a:pt x="1236" y="39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74528" y="1504611"/>
            <a:ext cx="5313600" cy="947400"/>
          </a:xfrm>
        </p:spPr>
        <p:txBody>
          <a:bodyPr/>
          <a:lstStyle/>
          <a:p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CẢM ƠN!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Thoi Dai 2" panose="020F0400030106070C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1050" y="3407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6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04" r="9222"/>
          <a:stretch/>
        </p:blipFill>
        <p:spPr>
          <a:xfrm>
            <a:off x="1138466" y="474436"/>
            <a:ext cx="6496048" cy="41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8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/>
          <p:cNvSpPr>
            <a:spLocks noGrp="1"/>
          </p:cNvSpPr>
          <p:nvPr>
            <p:ph type="title"/>
          </p:nvPr>
        </p:nvSpPr>
        <p:spPr>
          <a:xfrm>
            <a:off x="1972755" y="918250"/>
            <a:ext cx="5586413" cy="1790700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ĐỐ VUI</a:t>
            </a:r>
          </a:p>
          <a:p>
            <a:endParaRPr lang="en-US" sz="32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Thoi Dai 2" panose="020F0400030106070C04" pitchFamily="34" charset="0"/>
            </a:endParaRPr>
          </a:p>
          <a:p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Không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phải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là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chim</a:t>
            </a:r>
            <a:endParaRPr lang="en-US" sz="32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Thoi Dai 2" panose="020F0400030106070C04" pitchFamily="34" charset="0"/>
            </a:endParaRPr>
          </a:p>
          <a:p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Mà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 bay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trên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trời</a:t>
            </a:r>
            <a:endParaRPr lang="en-US" sz="32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Thoi Dai 2" panose="020F0400030106070C04" pitchFamily="34" charset="0"/>
            </a:endParaRPr>
          </a:p>
          <a:p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Chở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được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nhiều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người</a:t>
            </a:r>
            <a:endParaRPr lang="en-US" sz="32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Thoi Dai 2" panose="020F0400030106070C04" pitchFamily="34" charset="0"/>
            </a:endParaRPr>
          </a:p>
          <a:p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Đi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khắp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mọi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nơi</a:t>
            </a:r>
            <a:endParaRPr lang="en-US" sz="32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Thoi Dai 2" panose="020F0400030106070C04" pitchFamily="34" charset="0"/>
            </a:endParaRPr>
          </a:p>
          <a:p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Là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cái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gì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?</a:t>
            </a:r>
            <a:endParaRPr lang="en-US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Thoi Dai 2" panose="020F0400030106070C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áy bay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60825" y="669014"/>
            <a:ext cx="489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UVN Bach Dang Nang" panose="02070803090706020303" pitchFamily="18" charset="0"/>
              </a:rPr>
              <a:t>MÁY BAY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UVN Bach Dang Nang" panose="02070803090706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40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40"/>
          <p:cNvSpPr txBox="1">
            <a:spLocks noGrp="1"/>
          </p:cNvSpPr>
          <p:nvPr>
            <p:ph type="title"/>
          </p:nvPr>
        </p:nvSpPr>
        <p:spPr>
          <a:xfrm>
            <a:off x="1768876" y="1647288"/>
            <a:ext cx="5585700" cy="17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CHUẨN BỊ</a:t>
            </a:r>
            <a:endParaRPr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Thoi Dai 2" panose="020F0400030106070C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út Màu Sáp 18 Màu - Queen PC-018 | Nhà sách Fahasa | Tik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27" y="555867"/>
            <a:ext cx="3816995" cy="381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8963" y="4475246"/>
            <a:ext cx="4835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UVN Thoi Dai 2" panose="020F0400030106070C04" pitchFamily="34" charset="0"/>
              </a:rPr>
              <a:t>BÚT MÀU</a:t>
            </a:r>
            <a:endParaRPr lang="en-US" sz="3200" dirty="0">
              <a:latin typeface="UVN Thoi Dai 2" panose="020F0400030106070C04" pitchFamily="34" charset="0"/>
            </a:endParaRPr>
          </a:p>
        </p:txBody>
      </p:sp>
      <p:pic>
        <p:nvPicPr>
          <p:cNvPr id="1028" name="Picture 4" descr="Giấy Trắng Trống Cái - Ảnh miễn phí trên Pixab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93" y="914141"/>
            <a:ext cx="4002704" cy="282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39820" y="4387065"/>
            <a:ext cx="2578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UVN Thoi Dai 2" panose="020F0400030106070C04" pitchFamily="34" charset="0"/>
              </a:rPr>
              <a:t>GIẤY TRẮNG</a:t>
            </a:r>
            <a:endParaRPr lang="en-US" sz="3200" dirty="0">
              <a:latin typeface="UVN Thoi Dai 2" panose="020F0400030106070C04" pitchFamily="34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8" name="Google Shape;1728;p42"/>
          <p:cNvGrpSpPr/>
          <p:nvPr/>
        </p:nvGrpSpPr>
        <p:grpSpPr>
          <a:xfrm>
            <a:off x="727286" y="3003368"/>
            <a:ext cx="2378064" cy="2071024"/>
            <a:chOff x="727286" y="3003368"/>
            <a:chExt cx="2378064" cy="2071024"/>
          </a:xfrm>
        </p:grpSpPr>
        <p:sp>
          <p:nvSpPr>
            <p:cNvPr id="1729" name="Google Shape;1729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2"/>
            <p:cNvSpPr/>
            <p:nvPr/>
          </p:nvSpPr>
          <p:spPr>
            <a:xfrm>
              <a:off x="727286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2"/>
            <p:cNvSpPr/>
            <p:nvPr/>
          </p:nvSpPr>
          <p:spPr>
            <a:xfrm>
              <a:off x="2181445" y="4125333"/>
              <a:ext cx="923905" cy="831130"/>
            </a:xfrm>
            <a:custGeom>
              <a:avLst/>
              <a:gdLst/>
              <a:ahLst/>
              <a:cxnLst/>
              <a:rect l="l" t="t" r="r" b="b"/>
              <a:pathLst>
                <a:path w="6722" h="6047" extrusionOk="0">
                  <a:moveTo>
                    <a:pt x="833" y="1"/>
                  </a:moveTo>
                  <a:cubicBezTo>
                    <a:pt x="693" y="1"/>
                    <a:pt x="552" y="11"/>
                    <a:pt x="413" y="32"/>
                  </a:cubicBezTo>
                  <a:lnTo>
                    <a:pt x="413" y="97"/>
                  </a:lnTo>
                  <a:cubicBezTo>
                    <a:pt x="88" y="1940"/>
                    <a:pt x="1" y="3805"/>
                    <a:pt x="196" y="5648"/>
                  </a:cubicBezTo>
                  <a:lnTo>
                    <a:pt x="2212" y="5648"/>
                  </a:lnTo>
                  <a:cubicBezTo>
                    <a:pt x="2305" y="5653"/>
                    <a:pt x="2397" y="5656"/>
                    <a:pt x="2487" y="5656"/>
                  </a:cubicBezTo>
                  <a:cubicBezTo>
                    <a:pt x="2735" y="5656"/>
                    <a:pt x="2977" y="5636"/>
                    <a:pt x="3231" y="5604"/>
                  </a:cubicBezTo>
                  <a:lnTo>
                    <a:pt x="3296" y="5582"/>
                  </a:lnTo>
                  <a:cubicBezTo>
                    <a:pt x="3405" y="5626"/>
                    <a:pt x="3513" y="5669"/>
                    <a:pt x="3600" y="5691"/>
                  </a:cubicBezTo>
                  <a:cubicBezTo>
                    <a:pt x="4307" y="5933"/>
                    <a:pt x="5030" y="6047"/>
                    <a:pt x="5770" y="6047"/>
                  </a:cubicBezTo>
                  <a:cubicBezTo>
                    <a:pt x="5892" y="6047"/>
                    <a:pt x="6014" y="6044"/>
                    <a:pt x="6136" y="6038"/>
                  </a:cubicBezTo>
                  <a:cubicBezTo>
                    <a:pt x="6201" y="6016"/>
                    <a:pt x="6288" y="6016"/>
                    <a:pt x="6353" y="5994"/>
                  </a:cubicBezTo>
                  <a:cubicBezTo>
                    <a:pt x="6462" y="5973"/>
                    <a:pt x="6570" y="5908"/>
                    <a:pt x="6657" y="5821"/>
                  </a:cubicBezTo>
                  <a:cubicBezTo>
                    <a:pt x="6678" y="5799"/>
                    <a:pt x="6700" y="5778"/>
                    <a:pt x="6700" y="5734"/>
                  </a:cubicBezTo>
                  <a:cubicBezTo>
                    <a:pt x="6700" y="5713"/>
                    <a:pt x="6700" y="5691"/>
                    <a:pt x="6700" y="5691"/>
                  </a:cubicBezTo>
                  <a:cubicBezTo>
                    <a:pt x="6722" y="5474"/>
                    <a:pt x="6570" y="5322"/>
                    <a:pt x="6440" y="5214"/>
                  </a:cubicBezTo>
                  <a:cubicBezTo>
                    <a:pt x="5963" y="4802"/>
                    <a:pt x="5529" y="4347"/>
                    <a:pt x="5139" y="3848"/>
                  </a:cubicBezTo>
                  <a:cubicBezTo>
                    <a:pt x="4705" y="3284"/>
                    <a:pt x="4337" y="2677"/>
                    <a:pt x="3925" y="2070"/>
                  </a:cubicBezTo>
                  <a:cubicBezTo>
                    <a:pt x="3535" y="1463"/>
                    <a:pt x="3036" y="943"/>
                    <a:pt x="2451" y="509"/>
                  </a:cubicBezTo>
                  <a:cubicBezTo>
                    <a:pt x="1980" y="178"/>
                    <a:pt x="1410" y="1"/>
                    <a:pt x="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2"/>
            <p:cNvSpPr/>
            <p:nvPr/>
          </p:nvSpPr>
          <p:spPr>
            <a:xfrm>
              <a:off x="739225" y="3900198"/>
              <a:ext cx="1630098" cy="1059289"/>
            </a:xfrm>
            <a:custGeom>
              <a:avLst/>
              <a:gdLst/>
              <a:ahLst/>
              <a:cxnLst/>
              <a:rect l="l" t="t" r="r" b="b"/>
              <a:pathLst>
                <a:path w="11860" h="7707" extrusionOk="0">
                  <a:moveTo>
                    <a:pt x="3296" y="1"/>
                  </a:moveTo>
                  <a:cubicBezTo>
                    <a:pt x="629" y="1627"/>
                    <a:pt x="0" y="5226"/>
                    <a:pt x="1952" y="7654"/>
                  </a:cubicBezTo>
                  <a:cubicBezTo>
                    <a:pt x="1973" y="7654"/>
                    <a:pt x="2038" y="7697"/>
                    <a:pt x="2060" y="7697"/>
                  </a:cubicBezTo>
                  <a:lnTo>
                    <a:pt x="10689" y="7697"/>
                  </a:lnTo>
                  <a:cubicBezTo>
                    <a:pt x="10721" y="7704"/>
                    <a:pt x="10751" y="7706"/>
                    <a:pt x="10780" y="7706"/>
                  </a:cubicBezTo>
                  <a:cubicBezTo>
                    <a:pt x="10850" y="7706"/>
                    <a:pt x="10916" y="7691"/>
                    <a:pt x="10992" y="7676"/>
                  </a:cubicBezTo>
                  <a:cubicBezTo>
                    <a:pt x="11057" y="7654"/>
                    <a:pt x="11123" y="7611"/>
                    <a:pt x="11188" y="7567"/>
                  </a:cubicBezTo>
                  <a:cubicBezTo>
                    <a:pt x="11296" y="7481"/>
                    <a:pt x="11383" y="7372"/>
                    <a:pt x="11448" y="7264"/>
                  </a:cubicBezTo>
                  <a:cubicBezTo>
                    <a:pt x="11534" y="7090"/>
                    <a:pt x="11578" y="6895"/>
                    <a:pt x="11665" y="6722"/>
                  </a:cubicBezTo>
                  <a:cubicBezTo>
                    <a:pt x="11751" y="6483"/>
                    <a:pt x="11816" y="6223"/>
                    <a:pt x="11838" y="5963"/>
                  </a:cubicBezTo>
                  <a:cubicBezTo>
                    <a:pt x="11860" y="5725"/>
                    <a:pt x="11860" y="5464"/>
                    <a:pt x="11860" y="5226"/>
                  </a:cubicBezTo>
                  <a:cubicBezTo>
                    <a:pt x="11816" y="3990"/>
                    <a:pt x="11491" y="2798"/>
                    <a:pt x="10906" y="1714"/>
                  </a:cubicBezTo>
                  <a:cubicBezTo>
                    <a:pt x="10841" y="1627"/>
                    <a:pt x="10776" y="1518"/>
                    <a:pt x="10732" y="1410"/>
                  </a:cubicBezTo>
                  <a:cubicBezTo>
                    <a:pt x="8347" y="478"/>
                    <a:pt x="5832" y="1"/>
                    <a:pt x="3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2"/>
            <p:cNvSpPr/>
            <p:nvPr/>
          </p:nvSpPr>
          <p:spPr>
            <a:xfrm>
              <a:off x="2086195" y="3161980"/>
              <a:ext cx="438175" cy="601322"/>
            </a:xfrm>
            <a:custGeom>
              <a:avLst/>
              <a:gdLst/>
              <a:ahLst/>
              <a:cxnLst/>
              <a:rect l="l" t="t" r="r" b="b"/>
              <a:pathLst>
                <a:path w="3188" h="4375" extrusionOk="0">
                  <a:moveTo>
                    <a:pt x="2342" y="1"/>
                  </a:moveTo>
                  <a:cubicBezTo>
                    <a:pt x="2222" y="1"/>
                    <a:pt x="2103" y="28"/>
                    <a:pt x="1995" y="82"/>
                  </a:cubicBezTo>
                  <a:cubicBezTo>
                    <a:pt x="1236" y="342"/>
                    <a:pt x="607" y="884"/>
                    <a:pt x="0" y="1404"/>
                  </a:cubicBezTo>
                  <a:cubicBezTo>
                    <a:pt x="455" y="2683"/>
                    <a:pt x="1409" y="3876"/>
                    <a:pt x="2688" y="4375"/>
                  </a:cubicBezTo>
                  <a:cubicBezTo>
                    <a:pt x="2710" y="4288"/>
                    <a:pt x="2732" y="4223"/>
                    <a:pt x="2753" y="4136"/>
                  </a:cubicBezTo>
                  <a:cubicBezTo>
                    <a:pt x="3079" y="3052"/>
                    <a:pt x="3187" y="1881"/>
                    <a:pt x="3014" y="754"/>
                  </a:cubicBezTo>
                  <a:cubicBezTo>
                    <a:pt x="2992" y="559"/>
                    <a:pt x="2927" y="364"/>
                    <a:pt x="2818" y="190"/>
                  </a:cubicBezTo>
                  <a:cubicBezTo>
                    <a:pt x="2775" y="147"/>
                    <a:pt x="2732" y="103"/>
                    <a:pt x="2688" y="82"/>
                  </a:cubicBezTo>
                  <a:cubicBezTo>
                    <a:pt x="2580" y="28"/>
                    <a:pt x="2461" y="1"/>
                    <a:pt x="2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2"/>
            <p:cNvSpPr/>
            <p:nvPr/>
          </p:nvSpPr>
          <p:spPr>
            <a:xfrm>
              <a:off x="2157667" y="3187544"/>
              <a:ext cx="366703" cy="543045"/>
            </a:xfrm>
            <a:custGeom>
              <a:avLst/>
              <a:gdLst/>
              <a:ahLst/>
              <a:cxnLst/>
              <a:rect l="l" t="t" r="r" b="b"/>
              <a:pathLst>
                <a:path w="2668" h="3951" extrusionOk="0">
                  <a:moveTo>
                    <a:pt x="2223" y="0"/>
                  </a:moveTo>
                  <a:cubicBezTo>
                    <a:pt x="2049" y="0"/>
                    <a:pt x="1867" y="64"/>
                    <a:pt x="1735" y="178"/>
                  </a:cubicBezTo>
                  <a:cubicBezTo>
                    <a:pt x="1214" y="503"/>
                    <a:pt x="0" y="1175"/>
                    <a:pt x="87" y="1912"/>
                  </a:cubicBezTo>
                  <a:cubicBezTo>
                    <a:pt x="130" y="2324"/>
                    <a:pt x="564" y="2649"/>
                    <a:pt x="824" y="2931"/>
                  </a:cubicBezTo>
                  <a:cubicBezTo>
                    <a:pt x="1149" y="3213"/>
                    <a:pt x="1496" y="3495"/>
                    <a:pt x="1843" y="3755"/>
                  </a:cubicBezTo>
                  <a:cubicBezTo>
                    <a:pt x="1952" y="3863"/>
                    <a:pt x="2082" y="3928"/>
                    <a:pt x="2233" y="3950"/>
                  </a:cubicBezTo>
                  <a:cubicBezTo>
                    <a:pt x="2580" y="2866"/>
                    <a:pt x="2667" y="1695"/>
                    <a:pt x="2494" y="568"/>
                  </a:cubicBezTo>
                  <a:cubicBezTo>
                    <a:pt x="2472" y="373"/>
                    <a:pt x="2407" y="178"/>
                    <a:pt x="2298" y="4"/>
                  </a:cubicBezTo>
                  <a:cubicBezTo>
                    <a:pt x="2274" y="1"/>
                    <a:pt x="2249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2"/>
            <p:cNvSpPr/>
            <p:nvPr/>
          </p:nvSpPr>
          <p:spPr>
            <a:xfrm>
              <a:off x="1159397" y="3027146"/>
              <a:ext cx="551429" cy="685438"/>
            </a:xfrm>
            <a:custGeom>
              <a:avLst/>
              <a:gdLst/>
              <a:ahLst/>
              <a:cxnLst/>
              <a:rect l="l" t="t" r="r" b="b"/>
              <a:pathLst>
                <a:path w="4012" h="4987" extrusionOk="0">
                  <a:moveTo>
                    <a:pt x="2233" y="0"/>
                  </a:moveTo>
                  <a:cubicBezTo>
                    <a:pt x="1930" y="44"/>
                    <a:pt x="1691" y="196"/>
                    <a:pt x="1540" y="456"/>
                  </a:cubicBezTo>
                  <a:cubicBezTo>
                    <a:pt x="521" y="1735"/>
                    <a:pt x="0" y="3339"/>
                    <a:pt x="87" y="4987"/>
                  </a:cubicBezTo>
                  <a:cubicBezTo>
                    <a:pt x="1605" y="4380"/>
                    <a:pt x="2949" y="3404"/>
                    <a:pt x="3990" y="2125"/>
                  </a:cubicBezTo>
                  <a:lnTo>
                    <a:pt x="4011" y="2103"/>
                  </a:lnTo>
                  <a:cubicBezTo>
                    <a:pt x="3751" y="1453"/>
                    <a:pt x="3361" y="846"/>
                    <a:pt x="2862" y="347"/>
                  </a:cubicBezTo>
                  <a:cubicBezTo>
                    <a:pt x="2819" y="304"/>
                    <a:pt x="2775" y="261"/>
                    <a:pt x="2710" y="196"/>
                  </a:cubicBezTo>
                  <a:cubicBezTo>
                    <a:pt x="2580" y="87"/>
                    <a:pt x="2407" y="0"/>
                    <a:pt x="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2"/>
            <p:cNvSpPr/>
            <p:nvPr/>
          </p:nvSpPr>
          <p:spPr>
            <a:xfrm>
              <a:off x="1326256" y="3056971"/>
              <a:ext cx="384571" cy="450132"/>
            </a:xfrm>
            <a:custGeom>
              <a:avLst/>
              <a:gdLst/>
              <a:ahLst/>
              <a:cxnLst/>
              <a:rect l="l" t="t" r="r" b="b"/>
              <a:pathLst>
                <a:path w="2798" h="3275" extrusionOk="0">
                  <a:moveTo>
                    <a:pt x="1496" y="0"/>
                  </a:moveTo>
                  <a:cubicBezTo>
                    <a:pt x="1475" y="0"/>
                    <a:pt x="1431" y="0"/>
                    <a:pt x="1410" y="22"/>
                  </a:cubicBezTo>
                  <a:cubicBezTo>
                    <a:pt x="1171" y="130"/>
                    <a:pt x="954" y="325"/>
                    <a:pt x="846" y="564"/>
                  </a:cubicBezTo>
                  <a:cubicBezTo>
                    <a:pt x="629" y="954"/>
                    <a:pt x="456" y="1366"/>
                    <a:pt x="304" y="1800"/>
                  </a:cubicBezTo>
                  <a:cubicBezTo>
                    <a:pt x="239" y="2017"/>
                    <a:pt x="174" y="2255"/>
                    <a:pt x="131" y="2472"/>
                  </a:cubicBezTo>
                  <a:cubicBezTo>
                    <a:pt x="44" y="2689"/>
                    <a:pt x="0" y="2927"/>
                    <a:pt x="0" y="3166"/>
                  </a:cubicBezTo>
                  <a:cubicBezTo>
                    <a:pt x="15" y="3245"/>
                    <a:pt x="51" y="3274"/>
                    <a:pt x="99" y="3274"/>
                  </a:cubicBezTo>
                  <a:cubicBezTo>
                    <a:pt x="196" y="3274"/>
                    <a:pt x="340" y="3158"/>
                    <a:pt x="456" y="3101"/>
                  </a:cubicBezTo>
                  <a:lnTo>
                    <a:pt x="1171" y="2754"/>
                  </a:lnTo>
                  <a:lnTo>
                    <a:pt x="2559" y="2038"/>
                  </a:lnTo>
                  <a:cubicBezTo>
                    <a:pt x="2645" y="2017"/>
                    <a:pt x="2711" y="1973"/>
                    <a:pt x="2776" y="1908"/>
                  </a:cubicBezTo>
                  <a:lnTo>
                    <a:pt x="2797" y="1886"/>
                  </a:lnTo>
                  <a:cubicBezTo>
                    <a:pt x="2537" y="1236"/>
                    <a:pt x="2147" y="629"/>
                    <a:pt x="1648" y="130"/>
                  </a:cubicBezTo>
                  <a:cubicBezTo>
                    <a:pt x="1605" y="87"/>
                    <a:pt x="1561" y="44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2"/>
            <p:cNvSpPr/>
            <p:nvPr/>
          </p:nvSpPr>
          <p:spPr>
            <a:xfrm>
              <a:off x="1102769" y="3259291"/>
              <a:ext cx="1418570" cy="1049393"/>
            </a:xfrm>
            <a:custGeom>
              <a:avLst/>
              <a:gdLst/>
              <a:ahLst/>
              <a:cxnLst/>
              <a:rect l="l" t="t" r="r" b="b"/>
              <a:pathLst>
                <a:path w="10321" h="7635" extrusionOk="0">
                  <a:moveTo>
                    <a:pt x="5077" y="0"/>
                  </a:moveTo>
                  <a:cubicBezTo>
                    <a:pt x="1358" y="0"/>
                    <a:pt x="185" y="3310"/>
                    <a:pt x="22" y="3818"/>
                  </a:cubicBezTo>
                  <a:cubicBezTo>
                    <a:pt x="0" y="3862"/>
                    <a:pt x="0" y="3905"/>
                    <a:pt x="22" y="3948"/>
                  </a:cubicBezTo>
                  <a:cubicBezTo>
                    <a:pt x="152" y="4447"/>
                    <a:pt x="1171" y="7634"/>
                    <a:pt x="5074" y="7634"/>
                  </a:cubicBezTo>
                  <a:cubicBezTo>
                    <a:pt x="7762" y="7634"/>
                    <a:pt x="9150" y="6442"/>
                    <a:pt x="9822" y="5596"/>
                  </a:cubicBezTo>
                  <a:cubicBezTo>
                    <a:pt x="10017" y="5336"/>
                    <a:pt x="10169" y="5054"/>
                    <a:pt x="10299" y="4772"/>
                  </a:cubicBezTo>
                  <a:cubicBezTo>
                    <a:pt x="10320" y="4729"/>
                    <a:pt x="10320" y="4686"/>
                    <a:pt x="10320" y="4642"/>
                  </a:cubicBezTo>
                  <a:cubicBezTo>
                    <a:pt x="10212" y="3970"/>
                    <a:pt x="9995" y="3298"/>
                    <a:pt x="9670" y="2691"/>
                  </a:cubicBezTo>
                  <a:cubicBezTo>
                    <a:pt x="8955" y="1195"/>
                    <a:pt x="7502" y="198"/>
                    <a:pt x="5854" y="46"/>
                  </a:cubicBezTo>
                  <a:cubicBezTo>
                    <a:pt x="5584" y="15"/>
                    <a:pt x="5325" y="0"/>
                    <a:pt x="5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2"/>
            <p:cNvSpPr/>
            <p:nvPr/>
          </p:nvSpPr>
          <p:spPr>
            <a:xfrm>
              <a:off x="1564588" y="3474118"/>
              <a:ext cx="173043" cy="150777"/>
            </a:xfrm>
            <a:custGeom>
              <a:avLst/>
              <a:gdLst/>
              <a:ahLst/>
              <a:cxnLst/>
              <a:rect l="l" t="t" r="r" b="b"/>
              <a:pathLst>
                <a:path w="1259" h="1097" extrusionOk="0">
                  <a:moveTo>
                    <a:pt x="716" y="1"/>
                  </a:moveTo>
                  <a:cubicBezTo>
                    <a:pt x="239" y="1"/>
                    <a:pt x="1" y="586"/>
                    <a:pt x="348" y="933"/>
                  </a:cubicBezTo>
                  <a:cubicBezTo>
                    <a:pt x="454" y="1046"/>
                    <a:pt x="587" y="1097"/>
                    <a:pt x="719" y="1097"/>
                  </a:cubicBezTo>
                  <a:cubicBezTo>
                    <a:pt x="992" y="1097"/>
                    <a:pt x="1258" y="879"/>
                    <a:pt x="1258" y="543"/>
                  </a:cubicBezTo>
                  <a:cubicBezTo>
                    <a:pt x="1258" y="239"/>
                    <a:pt x="1020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2"/>
            <p:cNvSpPr/>
            <p:nvPr/>
          </p:nvSpPr>
          <p:spPr>
            <a:xfrm>
              <a:off x="2115883" y="3530745"/>
              <a:ext cx="149128" cy="146104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543" y="0"/>
                  </a:moveTo>
                  <a:cubicBezTo>
                    <a:pt x="239" y="0"/>
                    <a:pt x="1" y="239"/>
                    <a:pt x="1" y="542"/>
                  </a:cubicBezTo>
                  <a:cubicBezTo>
                    <a:pt x="1" y="824"/>
                    <a:pt x="239" y="1063"/>
                    <a:pt x="543" y="1063"/>
                  </a:cubicBezTo>
                  <a:cubicBezTo>
                    <a:pt x="846" y="1063"/>
                    <a:pt x="1085" y="824"/>
                    <a:pt x="1085" y="542"/>
                  </a:cubicBezTo>
                  <a:cubicBezTo>
                    <a:pt x="1085" y="239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2"/>
            <p:cNvSpPr/>
            <p:nvPr/>
          </p:nvSpPr>
          <p:spPr>
            <a:xfrm>
              <a:off x="1883462" y="3632042"/>
              <a:ext cx="125350" cy="71609"/>
            </a:xfrm>
            <a:custGeom>
              <a:avLst/>
              <a:gdLst/>
              <a:ahLst/>
              <a:cxnLst/>
              <a:rect l="l" t="t" r="r" b="b"/>
              <a:pathLst>
                <a:path w="912" h="521" extrusionOk="0">
                  <a:moveTo>
                    <a:pt x="326" y="1"/>
                  </a:moveTo>
                  <a:cubicBezTo>
                    <a:pt x="261" y="22"/>
                    <a:pt x="218" y="22"/>
                    <a:pt x="174" y="22"/>
                  </a:cubicBezTo>
                  <a:cubicBezTo>
                    <a:pt x="131" y="44"/>
                    <a:pt x="87" y="44"/>
                    <a:pt x="44" y="66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2"/>
                    <a:pt x="1" y="174"/>
                    <a:pt x="22" y="217"/>
                  </a:cubicBezTo>
                  <a:cubicBezTo>
                    <a:pt x="44" y="239"/>
                    <a:pt x="66" y="261"/>
                    <a:pt x="87" y="282"/>
                  </a:cubicBezTo>
                  <a:cubicBezTo>
                    <a:pt x="174" y="348"/>
                    <a:pt x="283" y="413"/>
                    <a:pt x="369" y="499"/>
                  </a:cubicBezTo>
                  <a:cubicBezTo>
                    <a:pt x="391" y="499"/>
                    <a:pt x="413" y="521"/>
                    <a:pt x="434" y="521"/>
                  </a:cubicBezTo>
                  <a:lnTo>
                    <a:pt x="478" y="499"/>
                  </a:lnTo>
                  <a:lnTo>
                    <a:pt x="521" y="478"/>
                  </a:lnTo>
                  <a:lnTo>
                    <a:pt x="608" y="413"/>
                  </a:lnTo>
                  <a:cubicBezTo>
                    <a:pt x="695" y="391"/>
                    <a:pt x="781" y="348"/>
                    <a:pt x="846" y="282"/>
                  </a:cubicBezTo>
                  <a:cubicBezTo>
                    <a:pt x="868" y="282"/>
                    <a:pt x="890" y="261"/>
                    <a:pt x="890" y="239"/>
                  </a:cubicBezTo>
                  <a:cubicBezTo>
                    <a:pt x="911" y="239"/>
                    <a:pt x="911" y="217"/>
                    <a:pt x="890" y="196"/>
                  </a:cubicBezTo>
                  <a:cubicBezTo>
                    <a:pt x="890" y="174"/>
                    <a:pt x="846" y="152"/>
                    <a:pt x="825" y="131"/>
                  </a:cubicBezTo>
                  <a:lnTo>
                    <a:pt x="738" y="66"/>
                  </a:lnTo>
                  <a:cubicBezTo>
                    <a:pt x="695" y="66"/>
                    <a:pt x="651" y="44"/>
                    <a:pt x="608" y="22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2"/>
            <p:cNvSpPr/>
            <p:nvPr/>
          </p:nvSpPr>
          <p:spPr>
            <a:xfrm>
              <a:off x="1820924" y="3691693"/>
              <a:ext cx="128236" cy="81367"/>
            </a:xfrm>
            <a:custGeom>
              <a:avLst/>
              <a:gdLst/>
              <a:ahLst/>
              <a:cxnLst/>
              <a:rect l="l" t="t" r="r" b="b"/>
              <a:pathLst>
                <a:path w="933" h="592" extrusionOk="0">
                  <a:moveTo>
                    <a:pt x="911" y="0"/>
                  </a:moveTo>
                  <a:cubicBezTo>
                    <a:pt x="889" y="0"/>
                    <a:pt x="868" y="0"/>
                    <a:pt x="846" y="22"/>
                  </a:cubicBezTo>
                  <a:cubicBezTo>
                    <a:pt x="846" y="44"/>
                    <a:pt x="824" y="65"/>
                    <a:pt x="824" y="87"/>
                  </a:cubicBezTo>
                  <a:cubicBezTo>
                    <a:pt x="759" y="217"/>
                    <a:pt x="673" y="325"/>
                    <a:pt x="586" y="434"/>
                  </a:cubicBezTo>
                  <a:cubicBezTo>
                    <a:pt x="532" y="487"/>
                    <a:pt x="449" y="526"/>
                    <a:pt x="361" y="526"/>
                  </a:cubicBezTo>
                  <a:cubicBezTo>
                    <a:pt x="342" y="526"/>
                    <a:pt x="323" y="524"/>
                    <a:pt x="304" y="521"/>
                  </a:cubicBezTo>
                  <a:cubicBezTo>
                    <a:pt x="217" y="499"/>
                    <a:pt x="174" y="456"/>
                    <a:pt x="131" y="369"/>
                  </a:cubicBezTo>
                  <a:cubicBezTo>
                    <a:pt x="109" y="282"/>
                    <a:pt x="196" y="195"/>
                    <a:pt x="261" y="130"/>
                  </a:cubicBezTo>
                  <a:cubicBezTo>
                    <a:pt x="282" y="130"/>
                    <a:pt x="282" y="109"/>
                    <a:pt x="261" y="87"/>
                  </a:cubicBezTo>
                  <a:lnTo>
                    <a:pt x="217" y="87"/>
                  </a:lnTo>
                  <a:cubicBezTo>
                    <a:pt x="152" y="130"/>
                    <a:pt x="0" y="260"/>
                    <a:pt x="65" y="412"/>
                  </a:cubicBezTo>
                  <a:cubicBezTo>
                    <a:pt x="87" y="499"/>
                    <a:pt x="174" y="564"/>
                    <a:pt x="282" y="586"/>
                  </a:cubicBezTo>
                  <a:lnTo>
                    <a:pt x="326" y="586"/>
                  </a:lnTo>
                  <a:cubicBezTo>
                    <a:pt x="344" y="589"/>
                    <a:pt x="363" y="591"/>
                    <a:pt x="383" y="591"/>
                  </a:cubicBezTo>
                  <a:cubicBezTo>
                    <a:pt x="477" y="591"/>
                    <a:pt x="579" y="549"/>
                    <a:pt x="651" y="477"/>
                  </a:cubicBezTo>
                  <a:cubicBezTo>
                    <a:pt x="738" y="369"/>
                    <a:pt x="824" y="260"/>
                    <a:pt x="868" y="130"/>
                  </a:cubicBezTo>
                  <a:lnTo>
                    <a:pt x="911" y="65"/>
                  </a:lnTo>
                  <a:cubicBezTo>
                    <a:pt x="933" y="44"/>
                    <a:pt x="911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2"/>
            <p:cNvSpPr/>
            <p:nvPr/>
          </p:nvSpPr>
          <p:spPr>
            <a:xfrm>
              <a:off x="1934180" y="3693343"/>
              <a:ext cx="116278" cy="87827"/>
            </a:xfrm>
            <a:custGeom>
              <a:avLst/>
              <a:gdLst/>
              <a:ahLst/>
              <a:cxnLst/>
              <a:rect l="l" t="t" r="r" b="b"/>
              <a:pathLst>
                <a:path w="846" h="639" extrusionOk="0">
                  <a:moveTo>
                    <a:pt x="42" y="1"/>
                  </a:moveTo>
                  <a:cubicBezTo>
                    <a:pt x="22" y="1"/>
                    <a:pt x="0" y="16"/>
                    <a:pt x="0" y="32"/>
                  </a:cubicBezTo>
                  <a:cubicBezTo>
                    <a:pt x="22" y="75"/>
                    <a:pt x="22" y="118"/>
                    <a:pt x="44" y="162"/>
                  </a:cubicBezTo>
                  <a:cubicBezTo>
                    <a:pt x="65" y="292"/>
                    <a:pt x="130" y="422"/>
                    <a:pt x="239" y="530"/>
                  </a:cubicBezTo>
                  <a:cubicBezTo>
                    <a:pt x="282" y="595"/>
                    <a:pt x="369" y="639"/>
                    <a:pt x="477" y="639"/>
                  </a:cubicBezTo>
                  <a:lnTo>
                    <a:pt x="542" y="639"/>
                  </a:lnTo>
                  <a:cubicBezTo>
                    <a:pt x="629" y="639"/>
                    <a:pt x="716" y="574"/>
                    <a:pt x="759" y="509"/>
                  </a:cubicBezTo>
                  <a:cubicBezTo>
                    <a:pt x="846" y="357"/>
                    <a:pt x="716" y="227"/>
                    <a:pt x="651" y="183"/>
                  </a:cubicBezTo>
                  <a:cubicBezTo>
                    <a:pt x="651" y="173"/>
                    <a:pt x="645" y="167"/>
                    <a:pt x="637" y="167"/>
                  </a:cubicBezTo>
                  <a:cubicBezTo>
                    <a:pt x="629" y="167"/>
                    <a:pt x="618" y="173"/>
                    <a:pt x="607" y="183"/>
                  </a:cubicBezTo>
                  <a:cubicBezTo>
                    <a:pt x="607" y="183"/>
                    <a:pt x="607" y="205"/>
                    <a:pt x="607" y="227"/>
                  </a:cubicBezTo>
                  <a:cubicBezTo>
                    <a:pt x="672" y="292"/>
                    <a:pt x="737" y="378"/>
                    <a:pt x="694" y="465"/>
                  </a:cubicBezTo>
                  <a:cubicBezTo>
                    <a:pt x="651" y="530"/>
                    <a:pt x="586" y="574"/>
                    <a:pt x="521" y="574"/>
                  </a:cubicBezTo>
                  <a:cubicBezTo>
                    <a:pt x="434" y="574"/>
                    <a:pt x="347" y="552"/>
                    <a:pt x="282" y="487"/>
                  </a:cubicBezTo>
                  <a:cubicBezTo>
                    <a:pt x="195" y="378"/>
                    <a:pt x="130" y="248"/>
                    <a:pt x="109" y="140"/>
                  </a:cubicBezTo>
                  <a:cubicBezTo>
                    <a:pt x="87" y="97"/>
                    <a:pt x="87" y="53"/>
                    <a:pt x="65" y="10"/>
                  </a:cubicBezTo>
                  <a:cubicBezTo>
                    <a:pt x="59" y="4"/>
                    <a:pt x="5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2"/>
            <p:cNvSpPr/>
            <p:nvPr/>
          </p:nvSpPr>
          <p:spPr>
            <a:xfrm>
              <a:off x="1123661" y="3557547"/>
              <a:ext cx="336878" cy="119302"/>
            </a:xfrm>
            <a:custGeom>
              <a:avLst/>
              <a:gdLst/>
              <a:ahLst/>
              <a:cxnLst/>
              <a:rect l="l" t="t" r="r" b="b"/>
              <a:pathLst>
                <a:path w="2451" h="868" fill="none" extrusionOk="0">
                  <a:moveTo>
                    <a:pt x="2450" y="868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2"/>
            <p:cNvSpPr/>
            <p:nvPr/>
          </p:nvSpPr>
          <p:spPr>
            <a:xfrm>
              <a:off x="1105793" y="3670802"/>
              <a:ext cx="357632" cy="50855"/>
            </a:xfrm>
            <a:custGeom>
              <a:avLst/>
              <a:gdLst/>
              <a:ahLst/>
              <a:cxnLst/>
              <a:rect l="l" t="t" r="r" b="b"/>
              <a:pathLst>
                <a:path w="2602" h="370" fill="none" extrusionOk="0">
                  <a:moveTo>
                    <a:pt x="2602" y="36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2"/>
            <p:cNvSpPr/>
            <p:nvPr/>
          </p:nvSpPr>
          <p:spPr>
            <a:xfrm>
              <a:off x="1138505" y="3769075"/>
              <a:ext cx="322034" cy="18005"/>
            </a:xfrm>
            <a:custGeom>
              <a:avLst/>
              <a:gdLst/>
              <a:ahLst/>
              <a:cxnLst/>
              <a:rect l="l" t="t" r="r" b="b"/>
              <a:pathLst>
                <a:path w="2343" h="131" fill="none" extrusionOk="0">
                  <a:moveTo>
                    <a:pt x="2342" y="1"/>
                  </a:moveTo>
                  <a:lnTo>
                    <a:pt x="1" y="13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2"/>
            <p:cNvSpPr/>
            <p:nvPr/>
          </p:nvSpPr>
          <p:spPr>
            <a:xfrm>
              <a:off x="2297724" y="3685646"/>
              <a:ext cx="348698" cy="68722"/>
            </a:xfrm>
            <a:custGeom>
              <a:avLst/>
              <a:gdLst/>
              <a:ahLst/>
              <a:cxnLst/>
              <a:rect l="l" t="t" r="r" b="b"/>
              <a:pathLst>
                <a:path w="2537" h="500" fill="none" extrusionOk="0">
                  <a:moveTo>
                    <a:pt x="0" y="500"/>
                  </a:moveTo>
                  <a:lnTo>
                    <a:pt x="2537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2"/>
            <p:cNvSpPr/>
            <p:nvPr/>
          </p:nvSpPr>
          <p:spPr>
            <a:xfrm>
              <a:off x="2285766" y="3798900"/>
              <a:ext cx="360656" cy="3161"/>
            </a:xfrm>
            <a:custGeom>
              <a:avLst/>
              <a:gdLst/>
              <a:ahLst/>
              <a:cxnLst/>
              <a:rect l="l" t="t" r="r" b="b"/>
              <a:pathLst>
                <a:path w="2624" h="23" fill="none" extrusionOk="0">
                  <a:moveTo>
                    <a:pt x="1" y="1"/>
                  </a:moveTo>
                  <a:lnTo>
                    <a:pt x="2624" y="22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2"/>
            <p:cNvSpPr/>
            <p:nvPr/>
          </p:nvSpPr>
          <p:spPr>
            <a:xfrm>
              <a:off x="2282742" y="3846594"/>
              <a:ext cx="316124" cy="62675"/>
            </a:xfrm>
            <a:custGeom>
              <a:avLst/>
              <a:gdLst/>
              <a:ahLst/>
              <a:cxnLst/>
              <a:rect l="l" t="t" r="r" b="b"/>
              <a:pathLst>
                <a:path w="2300" h="456" fill="none" extrusionOk="0">
                  <a:moveTo>
                    <a:pt x="1" y="1"/>
                  </a:moveTo>
                  <a:lnTo>
                    <a:pt x="2299" y="456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2"/>
            <p:cNvSpPr/>
            <p:nvPr/>
          </p:nvSpPr>
          <p:spPr>
            <a:xfrm>
              <a:off x="1141529" y="3924113"/>
              <a:ext cx="664684" cy="372613"/>
            </a:xfrm>
            <a:custGeom>
              <a:avLst/>
              <a:gdLst/>
              <a:ahLst/>
              <a:cxnLst/>
              <a:rect l="l" t="t" r="r" b="b"/>
              <a:pathLst>
                <a:path w="4836" h="2711" fill="none" extrusionOk="0">
                  <a:moveTo>
                    <a:pt x="0" y="0"/>
                  </a:moveTo>
                  <a:cubicBezTo>
                    <a:pt x="1041" y="1670"/>
                    <a:pt x="2862" y="2689"/>
                    <a:pt x="4835" y="271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2"/>
            <p:cNvSpPr/>
            <p:nvPr/>
          </p:nvSpPr>
          <p:spPr>
            <a:xfrm>
              <a:off x="1972939" y="4129731"/>
              <a:ext cx="390481" cy="166996"/>
            </a:xfrm>
            <a:custGeom>
              <a:avLst/>
              <a:gdLst/>
              <a:ahLst/>
              <a:cxnLst/>
              <a:rect l="l" t="t" r="r" b="b"/>
              <a:pathLst>
                <a:path w="2841" h="1215" fill="none" extrusionOk="0">
                  <a:moveTo>
                    <a:pt x="0" y="1214"/>
                  </a:moveTo>
                  <a:cubicBezTo>
                    <a:pt x="1019" y="1041"/>
                    <a:pt x="1995" y="629"/>
                    <a:pt x="284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2"/>
            <p:cNvSpPr/>
            <p:nvPr/>
          </p:nvSpPr>
          <p:spPr>
            <a:xfrm>
              <a:off x="1382884" y="4383867"/>
              <a:ext cx="748113" cy="580293"/>
            </a:xfrm>
            <a:custGeom>
              <a:avLst/>
              <a:gdLst/>
              <a:ahLst/>
              <a:cxnLst/>
              <a:rect l="l" t="t" r="r" b="b"/>
              <a:pathLst>
                <a:path w="5443" h="4222" extrusionOk="0">
                  <a:moveTo>
                    <a:pt x="2840" y="1"/>
                  </a:moveTo>
                  <a:cubicBezTo>
                    <a:pt x="2160" y="1"/>
                    <a:pt x="1504" y="226"/>
                    <a:pt x="976" y="666"/>
                  </a:cubicBezTo>
                  <a:cubicBezTo>
                    <a:pt x="326" y="1208"/>
                    <a:pt x="0" y="2054"/>
                    <a:pt x="130" y="2878"/>
                  </a:cubicBezTo>
                  <a:cubicBezTo>
                    <a:pt x="279" y="2848"/>
                    <a:pt x="429" y="2833"/>
                    <a:pt x="578" y="2833"/>
                  </a:cubicBezTo>
                  <a:cubicBezTo>
                    <a:pt x="973" y="2833"/>
                    <a:pt x="1361" y="2939"/>
                    <a:pt x="1691" y="3159"/>
                  </a:cubicBezTo>
                  <a:cubicBezTo>
                    <a:pt x="2082" y="3398"/>
                    <a:pt x="2364" y="3767"/>
                    <a:pt x="2515" y="4200"/>
                  </a:cubicBezTo>
                  <a:lnTo>
                    <a:pt x="2645" y="4200"/>
                  </a:lnTo>
                  <a:cubicBezTo>
                    <a:pt x="2689" y="4200"/>
                    <a:pt x="2645" y="4222"/>
                    <a:pt x="2689" y="4222"/>
                  </a:cubicBezTo>
                  <a:lnTo>
                    <a:pt x="3534" y="4222"/>
                  </a:lnTo>
                  <a:cubicBezTo>
                    <a:pt x="3578" y="3788"/>
                    <a:pt x="3773" y="3376"/>
                    <a:pt x="4076" y="3051"/>
                  </a:cubicBezTo>
                  <a:cubicBezTo>
                    <a:pt x="4402" y="2704"/>
                    <a:pt x="4857" y="2466"/>
                    <a:pt x="5334" y="2401"/>
                  </a:cubicBezTo>
                  <a:cubicBezTo>
                    <a:pt x="5442" y="1815"/>
                    <a:pt x="5247" y="1208"/>
                    <a:pt x="4835" y="796"/>
                  </a:cubicBezTo>
                  <a:cubicBezTo>
                    <a:pt x="4423" y="384"/>
                    <a:pt x="3881" y="103"/>
                    <a:pt x="3318" y="37"/>
                  </a:cubicBezTo>
                  <a:cubicBezTo>
                    <a:pt x="3158" y="13"/>
                    <a:pt x="2999" y="1"/>
                    <a:pt x="2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2"/>
            <p:cNvSpPr/>
            <p:nvPr/>
          </p:nvSpPr>
          <p:spPr>
            <a:xfrm>
              <a:off x="1874528" y="4710712"/>
              <a:ext cx="250425" cy="253449"/>
            </a:xfrm>
            <a:custGeom>
              <a:avLst/>
              <a:gdLst/>
              <a:ahLst/>
              <a:cxnLst/>
              <a:rect l="l" t="t" r="r" b="b"/>
              <a:pathLst>
                <a:path w="1822" h="1844" extrusionOk="0">
                  <a:moveTo>
                    <a:pt x="1757" y="1"/>
                  </a:moveTo>
                  <a:cubicBezTo>
                    <a:pt x="1302" y="44"/>
                    <a:pt x="868" y="239"/>
                    <a:pt x="543" y="565"/>
                  </a:cubicBezTo>
                  <a:cubicBezTo>
                    <a:pt x="217" y="912"/>
                    <a:pt x="44" y="1345"/>
                    <a:pt x="1" y="1800"/>
                  </a:cubicBezTo>
                  <a:cubicBezTo>
                    <a:pt x="1" y="1822"/>
                    <a:pt x="22" y="1844"/>
                    <a:pt x="44" y="1844"/>
                  </a:cubicBezTo>
                  <a:cubicBezTo>
                    <a:pt x="66" y="1844"/>
                    <a:pt x="87" y="1822"/>
                    <a:pt x="87" y="1800"/>
                  </a:cubicBezTo>
                  <a:cubicBezTo>
                    <a:pt x="152" y="890"/>
                    <a:pt x="868" y="153"/>
                    <a:pt x="1779" y="88"/>
                  </a:cubicBezTo>
                  <a:cubicBezTo>
                    <a:pt x="1800" y="88"/>
                    <a:pt x="1822" y="66"/>
                    <a:pt x="1822" y="44"/>
                  </a:cubicBezTo>
                  <a:cubicBezTo>
                    <a:pt x="1800" y="23"/>
                    <a:pt x="1779" y="1"/>
                    <a:pt x="17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2"/>
            <p:cNvSpPr/>
            <p:nvPr/>
          </p:nvSpPr>
          <p:spPr>
            <a:xfrm>
              <a:off x="2247007" y="4434997"/>
              <a:ext cx="119302" cy="529163"/>
            </a:xfrm>
            <a:custGeom>
              <a:avLst/>
              <a:gdLst/>
              <a:ahLst/>
              <a:cxnLst/>
              <a:rect l="l" t="t" r="r" b="b"/>
              <a:pathLst>
                <a:path w="868" h="3850" extrusionOk="0">
                  <a:moveTo>
                    <a:pt x="554" y="1"/>
                  </a:moveTo>
                  <a:cubicBezTo>
                    <a:pt x="524" y="1"/>
                    <a:pt x="486" y="28"/>
                    <a:pt x="499" y="56"/>
                  </a:cubicBezTo>
                  <a:cubicBezTo>
                    <a:pt x="673" y="706"/>
                    <a:pt x="781" y="1378"/>
                    <a:pt x="781" y="2050"/>
                  </a:cubicBezTo>
                  <a:cubicBezTo>
                    <a:pt x="781" y="2701"/>
                    <a:pt x="499" y="3308"/>
                    <a:pt x="22" y="3763"/>
                  </a:cubicBezTo>
                  <a:cubicBezTo>
                    <a:pt x="1" y="3785"/>
                    <a:pt x="1" y="3806"/>
                    <a:pt x="22" y="3828"/>
                  </a:cubicBezTo>
                  <a:cubicBezTo>
                    <a:pt x="44" y="3828"/>
                    <a:pt x="44" y="3850"/>
                    <a:pt x="66" y="3850"/>
                  </a:cubicBezTo>
                  <a:cubicBezTo>
                    <a:pt x="66" y="3850"/>
                    <a:pt x="87" y="3828"/>
                    <a:pt x="87" y="3828"/>
                  </a:cubicBezTo>
                  <a:cubicBezTo>
                    <a:pt x="586" y="3373"/>
                    <a:pt x="868" y="2722"/>
                    <a:pt x="868" y="2050"/>
                  </a:cubicBezTo>
                  <a:cubicBezTo>
                    <a:pt x="868" y="1378"/>
                    <a:pt x="781" y="684"/>
                    <a:pt x="586" y="34"/>
                  </a:cubicBezTo>
                  <a:cubicBezTo>
                    <a:pt x="586" y="10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2"/>
            <p:cNvSpPr/>
            <p:nvPr/>
          </p:nvSpPr>
          <p:spPr>
            <a:xfrm>
              <a:off x="1934180" y="4862726"/>
              <a:ext cx="38897" cy="101434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239" y="1"/>
                  </a:moveTo>
                  <a:cubicBezTo>
                    <a:pt x="217" y="1"/>
                    <a:pt x="195" y="1"/>
                    <a:pt x="174" y="22"/>
                  </a:cubicBezTo>
                  <a:cubicBezTo>
                    <a:pt x="65" y="239"/>
                    <a:pt x="0" y="478"/>
                    <a:pt x="22" y="738"/>
                  </a:cubicBezTo>
                  <a:lnTo>
                    <a:pt x="109" y="738"/>
                  </a:lnTo>
                  <a:cubicBezTo>
                    <a:pt x="87" y="499"/>
                    <a:pt x="152" y="283"/>
                    <a:pt x="260" y="66"/>
                  </a:cubicBezTo>
                  <a:cubicBezTo>
                    <a:pt x="282" y="44"/>
                    <a:pt x="260" y="22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2"/>
            <p:cNvSpPr/>
            <p:nvPr/>
          </p:nvSpPr>
          <p:spPr>
            <a:xfrm>
              <a:off x="2011562" y="4868774"/>
              <a:ext cx="32987" cy="95387"/>
            </a:xfrm>
            <a:custGeom>
              <a:avLst/>
              <a:gdLst/>
              <a:ahLst/>
              <a:cxnLst/>
              <a:rect l="l" t="t" r="r" b="b"/>
              <a:pathLst>
                <a:path w="240" h="694" extrusionOk="0">
                  <a:moveTo>
                    <a:pt x="218" y="0"/>
                  </a:moveTo>
                  <a:cubicBezTo>
                    <a:pt x="196" y="0"/>
                    <a:pt x="174" y="0"/>
                    <a:pt x="153" y="22"/>
                  </a:cubicBezTo>
                  <a:cubicBezTo>
                    <a:pt x="44" y="239"/>
                    <a:pt x="1" y="455"/>
                    <a:pt x="23" y="694"/>
                  </a:cubicBezTo>
                  <a:lnTo>
                    <a:pt x="131" y="694"/>
                  </a:lnTo>
                  <a:cubicBezTo>
                    <a:pt x="109" y="477"/>
                    <a:pt x="153" y="260"/>
                    <a:pt x="239" y="65"/>
                  </a:cubicBezTo>
                  <a:cubicBezTo>
                    <a:pt x="239" y="43"/>
                    <a:pt x="239" y="22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2"/>
            <p:cNvSpPr/>
            <p:nvPr/>
          </p:nvSpPr>
          <p:spPr>
            <a:xfrm>
              <a:off x="1156373" y="4588660"/>
              <a:ext cx="584279" cy="375500"/>
            </a:xfrm>
            <a:custGeom>
              <a:avLst/>
              <a:gdLst/>
              <a:ahLst/>
              <a:cxnLst/>
              <a:rect l="l" t="t" r="r" b="b"/>
              <a:pathLst>
                <a:path w="4251" h="2732" extrusionOk="0">
                  <a:moveTo>
                    <a:pt x="66" y="0"/>
                  </a:moveTo>
                  <a:cubicBezTo>
                    <a:pt x="44" y="0"/>
                    <a:pt x="22" y="0"/>
                    <a:pt x="22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738" y="347"/>
                    <a:pt x="1323" y="846"/>
                    <a:pt x="1713" y="1496"/>
                  </a:cubicBezTo>
                  <a:cubicBezTo>
                    <a:pt x="1713" y="1496"/>
                    <a:pt x="1735" y="1518"/>
                    <a:pt x="1757" y="1518"/>
                  </a:cubicBezTo>
                  <a:cubicBezTo>
                    <a:pt x="1936" y="1469"/>
                    <a:pt x="2118" y="1445"/>
                    <a:pt x="2298" y="1445"/>
                  </a:cubicBezTo>
                  <a:cubicBezTo>
                    <a:pt x="2599" y="1445"/>
                    <a:pt x="2895" y="1512"/>
                    <a:pt x="3166" y="1648"/>
                  </a:cubicBezTo>
                  <a:cubicBezTo>
                    <a:pt x="3621" y="1865"/>
                    <a:pt x="3968" y="2255"/>
                    <a:pt x="4163" y="2710"/>
                  </a:cubicBezTo>
                  <a:cubicBezTo>
                    <a:pt x="4163" y="2732"/>
                    <a:pt x="4185" y="2732"/>
                    <a:pt x="4207" y="2732"/>
                  </a:cubicBezTo>
                  <a:cubicBezTo>
                    <a:pt x="4228" y="2710"/>
                    <a:pt x="4250" y="2688"/>
                    <a:pt x="4228" y="2667"/>
                  </a:cubicBezTo>
                  <a:cubicBezTo>
                    <a:pt x="4033" y="2190"/>
                    <a:pt x="3665" y="1800"/>
                    <a:pt x="3209" y="1561"/>
                  </a:cubicBezTo>
                  <a:cubicBezTo>
                    <a:pt x="2913" y="1420"/>
                    <a:pt x="2598" y="1352"/>
                    <a:pt x="2282" y="1352"/>
                  </a:cubicBezTo>
                  <a:cubicBezTo>
                    <a:pt x="2114" y="1352"/>
                    <a:pt x="1945" y="1372"/>
                    <a:pt x="1778" y="1409"/>
                  </a:cubicBezTo>
                  <a:cubicBezTo>
                    <a:pt x="1388" y="759"/>
                    <a:pt x="781" y="26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2"/>
            <p:cNvSpPr/>
            <p:nvPr/>
          </p:nvSpPr>
          <p:spPr>
            <a:xfrm>
              <a:off x="1531876" y="4907396"/>
              <a:ext cx="65699" cy="53878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88"/>
                  </a:cubicBezTo>
                  <a:cubicBezTo>
                    <a:pt x="152" y="153"/>
                    <a:pt x="282" y="261"/>
                    <a:pt x="369" y="391"/>
                  </a:cubicBezTo>
                  <a:lnTo>
                    <a:pt x="477" y="391"/>
                  </a:lnTo>
                  <a:cubicBezTo>
                    <a:pt x="391" y="218"/>
                    <a:pt x="239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2"/>
            <p:cNvSpPr/>
            <p:nvPr/>
          </p:nvSpPr>
          <p:spPr>
            <a:xfrm>
              <a:off x="1621215" y="4895575"/>
              <a:ext cx="65699" cy="65699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88" y="0"/>
                  </a:moveTo>
                  <a:cubicBezTo>
                    <a:pt x="66" y="0"/>
                    <a:pt x="23" y="0"/>
                    <a:pt x="23" y="22"/>
                  </a:cubicBezTo>
                  <a:cubicBezTo>
                    <a:pt x="1" y="44"/>
                    <a:pt x="1" y="65"/>
                    <a:pt x="23" y="87"/>
                  </a:cubicBezTo>
                  <a:cubicBezTo>
                    <a:pt x="174" y="174"/>
                    <a:pt x="304" y="304"/>
                    <a:pt x="369" y="477"/>
                  </a:cubicBezTo>
                  <a:lnTo>
                    <a:pt x="478" y="477"/>
                  </a:lnTo>
                  <a:cubicBezTo>
                    <a:pt x="391" y="282"/>
                    <a:pt x="261" y="109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2"/>
            <p:cNvSpPr/>
            <p:nvPr/>
          </p:nvSpPr>
          <p:spPr>
            <a:xfrm>
              <a:off x="2375244" y="4473344"/>
              <a:ext cx="304028" cy="434189"/>
            </a:xfrm>
            <a:custGeom>
              <a:avLst/>
              <a:gdLst/>
              <a:ahLst/>
              <a:cxnLst/>
              <a:rect l="l" t="t" r="r" b="b"/>
              <a:pathLst>
                <a:path w="2212" h="3159" extrusionOk="0">
                  <a:moveTo>
                    <a:pt x="444" y="1"/>
                  </a:moveTo>
                  <a:cubicBezTo>
                    <a:pt x="433" y="1"/>
                    <a:pt x="422" y="5"/>
                    <a:pt x="412" y="15"/>
                  </a:cubicBezTo>
                  <a:cubicBezTo>
                    <a:pt x="0" y="622"/>
                    <a:pt x="0" y="1424"/>
                    <a:pt x="434" y="2010"/>
                  </a:cubicBezTo>
                  <a:cubicBezTo>
                    <a:pt x="781" y="2508"/>
                    <a:pt x="1279" y="2855"/>
                    <a:pt x="1821" y="3050"/>
                  </a:cubicBezTo>
                  <a:lnTo>
                    <a:pt x="1908" y="3029"/>
                  </a:lnTo>
                  <a:cubicBezTo>
                    <a:pt x="1995" y="3072"/>
                    <a:pt x="2103" y="3116"/>
                    <a:pt x="2211" y="3159"/>
                  </a:cubicBezTo>
                  <a:cubicBezTo>
                    <a:pt x="2211" y="3137"/>
                    <a:pt x="2211" y="3137"/>
                    <a:pt x="2211" y="3137"/>
                  </a:cubicBezTo>
                  <a:cubicBezTo>
                    <a:pt x="2211" y="3116"/>
                    <a:pt x="2190" y="3094"/>
                    <a:pt x="2190" y="3094"/>
                  </a:cubicBezTo>
                  <a:cubicBezTo>
                    <a:pt x="1518" y="2920"/>
                    <a:pt x="932" y="2530"/>
                    <a:pt x="499" y="1988"/>
                  </a:cubicBezTo>
                  <a:cubicBezTo>
                    <a:pt x="152" y="1446"/>
                    <a:pt x="43" y="644"/>
                    <a:pt x="477" y="80"/>
                  </a:cubicBezTo>
                  <a:cubicBezTo>
                    <a:pt x="510" y="47"/>
                    <a:pt x="4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2"/>
            <p:cNvSpPr/>
            <p:nvPr/>
          </p:nvSpPr>
          <p:spPr>
            <a:xfrm>
              <a:off x="2956227" y="4911107"/>
              <a:ext cx="95524" cy="41233"/>
            </a:xfrm>
            <a:custGeom>
              <a:avLst/>
              <a:gdLst/>
              <a:ahLst/>
              <a:cxnLst/>
              <a:rect l="l" t="t" r="r" b="b"/>
              <a:pathLst>
                <a:path w="695" h="300" extrusionOk="0">
                  <a:moveTo>
                    <a:pt x="47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22" y="82"/>
                    <a:pt x="44" y="82"/>
                  </a:cubicBezTo>
                  <a:cubicBezTo>
                    <a:pt x="174" y="169"/>
                    <a:pt x="326" y="234"/>
                    <a:pt x="478" y="299"/>
                  </a:cubicBezTo>
                  <a:cubicBezTo>
                    <a:pt x="543" y="299"/>
                    <a:pt x="629" y="277"/>
                    <a:pt x="695" y="277"/>
                  </a:cubicBezTo>
                  <a:cubicBezTo>
                    <a:pt x="478" y="212"/>
                    <a:pt x="283" y="126"/>
                    <a:pt x="87" y="17"/>
                  </a:cubicBezTo>
                  <a:cubicBezTo>
                    <a:pt x="77" y="6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2"/>
            <p:cNvSpPr/>
            <p:nvPr/>
          </p:nvSpPr>
          <p:spPr>
            <a:xfrm>
              <a:off x="2998011" y="4873447"/>
              <a:ext cx="104458" cy="51954"/>
            </a:xfrm>
            <a:custGeom>
              <a:avLst/>
              <a:gdLst/>
              <a:ahLst/>
              <a:cxnLst/>
              <a:rect l="l" t="t" r="r" b="b"/>
              <a:pathLst>
                <a:path w="760" h="378" extrusionOk="0">
                  <a:moveTo>
                    <a:pt x="46" y="0"/>
                  </a:moveTo>
                  <a:cubicBezTo>
                    <a:pt x="31" y="0"/>
                    <a:pt x="16" y="16"/>
                    <a:pt x="0" y="31"/>
                  </a:cubicBezTo>
                  <a:cubicBezTo>
                    <a:pt x="0" y="53"/>
                    <a:pt x="0" y="74"/>
                    <a:pt x="22" y="74"/>
                  </a:cubicBezTo>
                  <a:cubicBezTo>
                    <a:pt x="239" y="205"/>
                    <a:pt x="456" y="291"/>
                    <a:pt x="694" y="378"/>
                  </a:cubicBezTo>
                  <a:cubicBezTo>
                    <a:pt x="716" y="335"/>
                    <a:pt x="737" y="313"/>
                    <a:pt x="759" y="291"/>
                  </a:cubicBezTo>
                  <a:cubicBezTo>
                    <a:pt x="521" y="226"/>
                    <a:pt x="282" y="118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2"/>
            <p:cNvSpPr/>
            <p:nvPr/>
          </p:nvSpPr>
          <p:spPr>
            <a:xfrm>
              <a:off x="763003" y="4904509"/>
              <a:ext cx="685576" cy="169882"/>
            </a:xfrm>
            <a:custGeom>
              <a:avLst/>
              <a:gdLst/>
              <a:ahLst/>
              <a:cxnLst/>
              <a:rect l="l" t="t" r="r" b="b"/>
              <a:pathLst>
                <a:path w="4988" h="1236" fill="none" extrusionOk="0">
                  <a:moveTo>
                    <a:pt x="738" y="0"/>
                  </a:moveTo>
                  <a:cubicBezTo>
                    <a:pt x="434" y="87"/>
                    <a:pt x="66" y="260"/>
                    <a:pt x="23" y="586"/>
                  </a:cubicBezTo>
                  <a:cubicBezTo>
                    <a:pt x="1" y="889"/>
                    <a:pt x="348" y="1149"/>
                    <a:pt x="695" y="1193"/>
                  </a:cubicBezTo>
                  <a:cubicBezTo>
                    <a:pt x="1410" y="1236"/>
                    <a:pt x="2039" y="651"/>
                    <a:pt x="2776" y="672"/>
                  </a:cubicBezTo>
                  <a:cubicBezTo>
                    <a:pt x="3166" y="737"/>
                    <a:pt x="3535" y="824"/>
                    <a:pt x="3903" y="976"/>
                  </a:cubicBezTo>
                  <a:cubicBezTo>
                    <a:pt x="4272" y="1063"/>
                    <a:pt x="4727" y="1063"/>
                    <a:pt x="4987" y="78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2"/>
            <p:cNvSpPr/>
            <p:nvPr/>
          </p:nvSpPr>
          <p:spPr>
            <a:xfrm>
              <a:off x="769051" y="4698891"/>
              <a:ext cx="739042" cy="271316"/>
            </a:xfrm>
            <a:custGeom>
              <a:avLst/>
              <a:gdLst/>
              <a:ahLst/>
              <a:cxnLst/>
              <a:rect l="l" t="t" r="r" b="b"/>
              <a:pathLst>
                <a:path w="5377" h="1974" extrusionOk="0">
                  <a:moveTo>
                    <a:pt x="2710" y="0"/>
                  </a:moveTo>
                  <a:cubicBezTo>
                    <a:pt x="1496" y="22"/>
                    <a:pt x="412" y="781"/>
                    <a:pt x="0" y="1908"/>
                  </a:cubicBezTo>
                  <a:lnTo>
                    <a:pt x="1149" y="1908"/>
                  </a:lnTo>
                  <a:lnTo>
                    <a:pt x="2428" y="1930"/>
                  </a:lnTo>
                  <a:lnTo>
                    <a:pt x="3751" y="1951"/>
                  </a:lnTo>
                  <a:lnTo>
                    <a:pt x="4835" y="1973"/>
                  </a:lnTo>
                  <a:lnTo>
                    <a:pt x="5312" y="1973"/>
                  </a:lnTo>
                  <a:cubicBezTo>
                    <a:pt x="5334" y="1973"/>
                    <a:pt x="5377" y="1973"/>
                    <a:pt x="5377" y="1930"/>
                  </a:cubicBezTo>
                  <a:cubicBezTo>
                    <a:pt x="5377" y="1930"/>
                    <a:pt x="5377" y="1908"/>
                    <a:pt x="5377" y="1908"/>
                  </a:cubicBezTo>
                  <a:cubicBezTo>
                    <a:pt x="5355" y="1865"/>
                    <a:pt x="5334" y="1843"/>
                    <a:pt x="5334" y="1800"/>
                  </a:cubicBezTo>
                  <a:cubicBezTo>
                    <a:pt x="5247" y="1605"/>
                    <a:pt x="5138" y="1388"/>
                    <a:pt x="5008" y="1214"/>
                  </a:cubicBezTo>
                  <a:cubicBezTo>
                    <a:pt x="4835" y="998"/>
                    <a:pt x="4662" y="802"/>
                    <a:pt x="4466" y="651"/>
                  </a:cubicBezTo>
                  <a:cubicBezTo>
                    <a:pt x="3968" y="239"/>
                    <a:pt x="3339" y="22"/>
                    <a:pt x="2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2"/>
            <p:cNvSpPr/>
            <p:nvPr/>
          </p:nvSpPr>
          <p:spPr>
            <a:xfrm>
              <a:off x="1361992" y="4844858"/>
              <a:ext cx="41921" cy="41921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52" y="1"/>
                  </a:moveTo>
                  <a:cubicBezTo>
                    <a:pt x="66" y="1"/>
                    <a:pt x="1" y="66"/>
                    <a:pt x="1" y="152"/>
                  </a:cubicBezTo>
                  <a:cubicBezTo>
                    <a:pt x="1" y="239"/>
                    <a:pt x="66" y="304"/>
                    <a:pt x="152" y="304"/>
                  </a:cubicBezTo>
                  <a:cubicBezTo>
                    <a:pt x="217" y="304"/>
                    <a:pt x="304" y="239"/>
                    <a:pt x="304" y="152"/>
                  </a:cubicBezTo>
                  <a:cubicBezTo>
                    <a:pt x="304" y="66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2"/>
            <p:cNvSpPr/>
            <p:nvPr/>
          </p:nvSpPr>
          <p:spPr>
            <a:xfrm>
              <a:off x="1087925" y="4524748"/>
              <a:ext cx="244377" cy="239842"/>
            </a:xfrm>
            <a:custGeom>
              <a:avLst/>
              <a:gdLst/>
              <a:ahLst/>
              <a:cxnLst/>
              <a:rect l="l" t="t" r="r" b="b"/>
              <a:pathLst>
                <a:path w="1778" h="1745" extrusionOk="0">
                  <a:moveTo>
                    <a:pt x="805" y="0"/>
                  </a:moveTo>
                  <a:cubicBezTo>
                    <a:pt x="617" y="0"/>
                    <a:pt x="429" y="63"/>
                    <a:pt x="282" y="183"/>
                  </a:cubicBezTo>
                  <a:cubicBezTo>
                    <a:pt x="87" y="400"/>
                    <a:pt x="0" y="704"/>
                    <a:pt x="65" y="1007"/>
                  </a:cubicBezTo>
                  <a:cubicBezTo>
                    <a:pt x="152" y="1289"/>
                    <a:pt x="304" y="1549"/>
                    <a:pt x="542" y="1744"/>
                  </a:cubicBezTo>
                  <a:cubicBezTo>
                    <a:pt x="932" y="1701"/>
                    <a:pt x="1301" y="1701"/>
                    <a:pt x="1691" y="1657"/>
                  </a:cubicBezTo>
                  <a:cubicBezTo>
                    <a:pt x="1778" y="1376"/>
                    <a:pt x="1778" y="1072"/>
                    <a:pt x="1713" y="769"/>
                  </a:cubicBezTo>
                  <a:cubicBezTo>
                    <a:pt x="1626" y="465"/>
                    <a:pt x="1431" y="227"/>
                    <a:pt x="1149" y="75"/>
                  </a:cubicBezTo>
                  <a:cubicBezTo>
                    <a:pt x="1041" y="25"/>
                    <a:pt x="923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2"/>
            <p:cNvSpPr/>
            <p:nvPr/>
          </p:nvSpPr>
          <p:spPr>
            <a:xfrm>
              <a:off x="1478272" y="4942857"/>
              <a:ext cx="29826" cy="27352"/>
            </a:xfrm>
            <a:custGeom>
              <a:avLst/>
              <a:gdLst/>
              <a:ahLst/>
              <a:cxnLst/>
              <a:rect l="l" t="t" r="r" b="b"/>
              <a:pathLst>
                <a:path w="217" h="199" extrusionOk="0">
                  <a:moveTo>
                    <a:pt x="151" y="0"/>
                  </a:moveTo>
                  <a:cubicBezTo>
                    <a:pt x="72" y="0"/>
                    <a:pt x="0" y="99"/>
                    <a:pt x="0" y="198"/>
                  </a:cubicBezTo>
                  <a:lnTo>
                    <a:pt x="152" y="198"/>
                  </a:lnTo>
                  <a:cubicBezTo>
                    <a:pt x="174" y="198"/>
                    <a:pt x="217" y="198"/>
                    <a:pt x="217" y="155"/>
                  </a:cubicBezTo>
                  <a:cubicBezTo>
                    <a:pt x="217" y="133"/>
                    <a:pt x="217" y="111"/>
                    <a:pt x="217" y="111"/>
                  </a:cubicBezTo>
                  <a:cubicBezTo>
                    <a:pt x="195" y="68"/>
                    <a:pt x="174" y="46"/>
                    <a:pt x="174" y="3"/>
                  </a:cubicBezTo>
                  <a:cubicBezTo>
                    <a:pt x="166" y="1"/>
                    <a:pt x="15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2"/>
            <p:cNvSpPr/>
            <p:nvPr/>
          </p:nvSpPr>
          <p:spPr>
            <a:xfrm>
              <a:off x="1111703" y="4543853"/>
              <a:ext cx="170019" cy="155175"/>
            </a:xfrm>
            <a:custGeom>
              <a:avLst/>
              <a:gdLst/>
              <a:ahLst/>
              <a:cxnLst/>
              <a:rect l="l" t="t" r="r" b="b"/>
              <a:pathLst>
                <a:path w="1237" h="1129" fill="none" extrusionOk="0">
                  <a:moveTo>
                    <a:pt x="174" y="1128"/>
                  </a:moveTo>
                  <a:cubicBezTo>
                    <a:pt x="44" y="911"/>
                    <a:pt x="0" y="651"/>
                    <a:pt x="87" y="413"/>
                  </a:cubicBezTo>
                  <a:cubicBezTo>
                    <a:pt x="196" y="174"/>
                    <a:pt x="412" y="23"/>
                    <a:pt x="651" y="1"/>
                  </a:cubicBezTo>
                  <a:cubicBezTo>
                    <a:pt x="911" y="1"/>
                    <a:pt x="1150" y="153"/>
                    <a:pt x="1236" y="39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74528" y="1504611"/>
            <a:ext cx="5313600" cy="947400"/>
          </a:xfrm>
        </p:spPr>
        <p:txBody>
          <a:bodyPr/>
          <a:lstStyle/>
          <a:p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hoi Dai 2" panose="020F0400030106070C04" pitchFamily="34" charset="0"/>
              </a:rPr>
              <a:t>BẮT ĐẦU 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Thoi Dai 2" panose="020F0400030106070C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2139"/>
          <a:stretch/>
        </p:blipFill>
        <p:spPr>
          <a:xfrm>
            <a:off x="2130357" y="760966"/>
            <a:ext cx="4737371" cy="40481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8026" y="145915"/>
            <a:ext cx="3375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UVN Bai Sau Nang" panose="04030905020802020C03" pitchFamily="82" charset="0"/>
              </a:rPr>
              <a:t>VẼ THÂN MÁY BAY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VN Bai Sau Nang" panose="04030905020802020C03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7286" y="107005"/>
            <a:ext cx="3375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UVN Bai Sau Nang" panose="04030905020802020C03" pitchFamily="82" charset="0"/>
              </a:rPr>
              <a:t>VẼ CÁNH MÁY BAY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VN Bai Sau Nang" panose="04030905020802020C03" pitchFamily="82" charset="0"/>
            </a:endParaRP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2839"/>
          <a:stretch/>
        </p:blipFill>
        <p:spPr>
          <a:xfrm>
            <a:off x="1906621" y="630225"/>
            <a:ext cx="5000018" cy="430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9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90</Words>
  <Application>Microsoft Office PowerPoint</Application>
  <PresentationFormat>On-screen Show (16:9)</PresentationFormat>
  <Paragraphs>24</Paragraphs>
  <Slides>14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Roboto Slab Light</vt:lpstr>
      <vt:lpstr>UVN Bai Sau Nang</vt:lpstr>
      <vt:lpstr>UVN Thoi Dai 2</vt:lpstr>
      <vt:lpstr>Catamaran</vt:lpstr>
      <vt:lpstr>UVN Nguyen Du</vt:lpstr>
      <vt:lpstr>UVN Nhan</vt:lpstr>
      <vt:lpstr>Vibur</vt:lpstr>
      <vt:lpstr>UVN Thanh Pho</vt:lpstr>
      <vt:lpstr>Comfortaa</vt:lpstr>
      <vt:lpstr>UVN Bach Dang Nang</vt:lpstr>
      <vt:lpstr>Learning the Days of the Week by Slidesgo </vt:lpstr>
      <vt:lpstr>UBND QUẬN LONG BIÊN TRƯỜNG MẦM NON BẮC CẦU</vt:lpstr>
      <vt:lpstr>PowerPoint Presentation</vt:lpstr>
      <vt:lpstr>ĐỐ VUI  Không phải là chim Mà bay trên trời Chở được nhiều người Đi khắp mọi nơi Là cái gì?</vt:lpstr>
      <vt:lpstr>PowerPoint Presentation</vt:lpstr>
      <vt:lpstr>CHUẨN BỊ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CHIẾC MÁY BAY THẬT ĐẸP 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THANH XUÂN TRƯỜNG MẦM NON SAO SÁNG</dc:title>
  <dc:creator>Dell</dc:creator>
  <cp:lastModifiedBy>Windows User</cp:lastModifiedBy>
  <cp:revision>10</cp:revision>
  <dcterms:modified xsi:type="dcterms:W3CDTF">2024-05-08T06:23:12Z</dcterms:modified>
</cp:coreProperties>
</file>