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BẮC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CẦU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MGN B2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42221"/>
            <a:ext cx="2148254" cy="2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411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69</cp:revision>
  <dcterms:created xsi:type="dcterms:W3CDTF">2016-04-10T13:01:26Z</dcterms:created>
  <dcterms:modified xsi:type="dcterms:W3CDTF">2024-05-08T06:19:02Z</dcterms:modified>
</cp:coreProperties>
</file>