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88" r:id="rId3"/>
    <p:sldId id="334" r:id="rId4"/>
    <p:sldId id="356" r:id="rId5"/>
    <p:sldId id="353" r:id="rId6"/>
    <p:sldId id="352" r:id="rId7"/>
    <p:sldId id="360" r:id="rId8"/>
    <p:sldId id="361" r:id="rId9"/>
    <p:sldId id="362" r:id="rId10"/>
    <p:sldId id="363" r:id="rId11"/>
    <p:sldId id="32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t>5/2/2024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40699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-635" y="2809240"/>
            <a:ext cx="12192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3600" b="1">
                <a:solidFill>
                  <a:srgbClr val="FF0000"/>
                </a:solidFill>
              </a:rPr>
              <a:t>TRIỂN </a:t>
            </a:r>
            <a:r>
              <a:rPr lang="en-US" altLang="en-US" sz="3600" b="1">
                <a:solidFill>
                  <a:srgbClr val="FF0000"/>
                </a:solidFill>
              </a:rPr>
              <a:t>NGÔN NGỮ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-635" y="3596640"/>
            <a:ext cx="121913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vi-VN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Dạy thơ: Bóng mây</a:t>
            </a:r>
          </a:p>
          <a:p>
            <a:pPr algn="ctr"/>
            <a:r>
              <a:rPr lang="en-US" altLang="vi-VN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vi-VN" sz="28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Thúy</a:t>
            </a:r>
            <a:r>
              <a:rPr lang="en-US" altLang="vi-VN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8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vi-VN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altLang="vi-VN" sz="28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11680" y="3105"/>
            <a:ext cx="85635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HOA BẮC CẦU</a:t>
            </a:r>
          </a:p>
        </p:txBody>
      </p:sp>
      <p:sp>
        <p:nvSpPr>
          <p:cNvPr id="16" name="Text Box 5"/>
          <p:cNvSpPr txBox="1"/>
          <p:nvPr/>
        </p:nvSpPr>
        <p:spPr>
          <a:xfrm>
            <a:off x="4738215" y="6064664"/>
            <a:ext cx="3669726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solidFill>
                  <a:srgbClr val="002060"/>
                </a:solidFill>
              </a:rPr>
              <a:t>NĂM HỌC 2023-2024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pic>
        <p:nvPicPr>
          <p:cNvPr id="7" name="Hình ảnh 6" descr="Ảnh có chứa văn bản, phim hoạt hình, Mặt người, biểu tượng&#10;&#10;Mô tả được tạo tự động">
            <a:extLst>
              <a:ext uri="{FF2B5EF4-FFF2-40B4-BE49-F238E27FC236}">
                <a16:creationId xmlns:a16="http://schemas.microsoft.com/office/drawing/2014/main" id="{CD0D7224-192F-C83B-5123-67FBDA495D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390" y="932851"/>
            <a:ext cx="1949450" cy="19494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01 hình ảnh lời cảm ơn đẹp, chân thành xuất phát từ trái tim | Anhdep1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0">
        <p:wheel spokes="8"/>
      </p:transition>
    </mc:Choice>
    <mc:Fallback xmlns="">
      <p:transition spd="slow" advClick="0" advTm="0">
        <p:wheel spokes="8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2"/>
          <a:stretch>
            <a:fillRect/>
          </a:stretch>
        </p:blipFill>
        <p:spPr>
          <a:xfrm>
            <a:off x="635" y="0"/>
            <a:ext cx="12191365" cy="68586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10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519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06045" y="67310"/>
            <a:ext cx="370332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Hôm nay trời nắng như nung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92710" y="81915"/>
            <a:ext cx="414655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Mẹ em đi cấy phơi lưng cả ngày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635"/>
            <a:ext cx="12192000" cy="68586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64465" y="92710"/>
            <a:ext cx="6194425" cy="12788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cap="rnd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Ước gì em hóa thành mây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che cho mẹ suốt ngày bóng râm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101"/>
          <p:cNvPicPr/>
          <p:nvPr/>
        </p:nvPicPr>
        <p:blipFill>
          <a:blip r:embed="rId2"/>
          <a:stretch>
            <a:fillRect/>
          </a:stretch>
        </p:blipFill>
        <p:spPr>
          <a:xfrm>
            <a:off x="2020570" y="1240790"/>
            <a:ext cx="9190355" cy="56178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ounded Rectangle 1"/>
          <p:cNvSpPr/>
          <p:nvPr/>
        </p:nvSpPr>
        <p:spPr>
          <a:xfrm>
            <a:off x="189865" y="114935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Cô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vừa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nghe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thơ đã viết về hiện thượng gì trong mùa hè?</a:t>
            </a:r>
          </a:p>
        </p:txBody>
      </p:sp>
      <p:pic>
        <p:nvPicPr>
          <p:cNvPr id="106" name="Picture 105"/>
          <p:cNvPicPr/>
          <p:nvPr/>
        </p:nvPicPr>
        <p:blipFill>
          <a:blip r:embed="rId2"/>
          <a:stretch>
            <a:fillRect/>
          </a:stretch>
        </p:blipFill>
        <p:spPr>
          <a:xfrm>
            <a:off x="1951355" y="991235"/>
            <a:ext cx="8796020" cy="586676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Trời nắng như vậy mà mẹ em bé đi đâu đấy các con?</a:t>
            </a:r>
          </a:p>
        </p:txBody>
      </p:sp>
      <p:pic>
        <p:nvPicPr>
          <p:cNvPr id="100" name="Picture 99"/>
          <p:cNvPicPr/>
          <p:nvPr/>
        </p:nvPicPr>
        <p:blipFill>
          <a:blip r:embed="rId2"/>
          <a:stretch>
            <a:fillRect/>
          </a:stretch>
        </p:blipFill>
        <p:spPr>
          <a:xfrm>
            <a:off x="1807845" y="990600"/>
            <a:ext cx="89408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4453890" cy="990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Em bé ước mơ thành gì để che mát cho mẹ?</a:t>
            </a:r>
          </a:p>
        </p:txBody>
      </p:sp>
      <p:pic>
        <p:nvPicPr>
          <p:cNvPr id="101" name="Picture 100"/>
          <p:cNvPicPr/>
          <p:nvPr/>
        </p:nvPicPr>
        <p:blipFill>
          <a:blip r:embed="rId2"/>
          <a:stretch>
            <a:fillRect/>
          </a:stretch>
        </p:blipFill>
        <p:spPr>
          <a:xfrm>
            <a:off x="2124710" y="990600"/>
            <a:ext cx="9029700" cy="5867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110</Words>
  <Application>Microsoft Office PowerPoint</Application>
  <PresentationFormat>Màn hình rộng</PresentationFormat>
  <Paragraphs>14</Paragraphs>
  <Slides>10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Gill Sans Nova</vt:lpstr>
      <vt:lpstr>Times New Roman</vt:lpstr>
      <vt:lpstr>Office Theme</vt:lpstr>
      <vt:lpstr>GradientVTI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12268</cp:lastModifiedBy>
  <cp:revision>12</cp:revision>
  <dcterms:created xsi:type="dcterms:W3CDTF">2021-10-19T16:06:00Z</dcterms:created>
  <dcterms:modified xsi:type="dcterms:W3CDTF">2024-05-02T13:49:47Z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DDB8D89DEB25440882108A740D2EA24D</vt:lpwstr>
  </property>
  <property fmtid="{D5CDD505-2E9C-101B-9397-08002B2CF9AE}" pid="3" name="KSOProductBuildVer">
    <vt:lpwstr>1033-12.2.0.13489</vt:lpwstr>
  </property>
</Properties>
</file>