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embeddedFontLst>
    <p:embeddedFont>
      <p:font typeface="Sedgwick Av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c2GY5bZkzW/7yv2P+cBZUgw7C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6073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89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289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944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817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666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024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27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561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4555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278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76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726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982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106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709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62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87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34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02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54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02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7419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9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44.sv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5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"/>
          <p:cNvGrpSpPr/>
          <p:nvPr/>
        </p:nvGrpSpPr>
        <p:grpSpPr>
          <a:xfrm>
            <a:off x="2986351" y="1425625"/>
            <a:ext cx="6195837" cy="4168047"/>
            <a:chOff x="2584411" y="1397489"/>
            <a:chExt cx="6195837" cy="4168047"/>
          </a:xfrm>
        </p:grpSpPr>
        <p:sp>
          <p:nvSpPr>
            <p:cNvPr id="90" name="Google Shape;90;p1"/>
            <p:cNvSpPr txBox="1"/>
            <p:nvPr/>
          </p:nvSpPr>
          <p:spPr>
            <a:xfrm>
              <a:off x="2592531" y="1410552"/>
              <a:ext cx="6187717" cy="4154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F2F2F2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ĐUỔI HÌNH</a:t>
              </a:r>
              <a:endParaRPr/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F2F2F2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BẮT CHỮ</a:t>
              </a:r>
              <a:endParaRPr sz="8800" b="1" i="0" u="none" strike="noStrike" cap="none">
                <a:solidFill>
                  <a:srgbClr val="F2F2F2"/>
                </a:solidFill>
                <a:latin typeface="Sedgwick Ave"/>
                <a:ea typeface="Sedgwick Ave"/>
                <a:cs typeface="Sedgwick Ave"/>
                <a:sym typeface="Sedgwick Ave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2584411" y="1397489"/>
              <a:ext cx="6096000" cy="4154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184454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ĐUỔI HÌNH</a:t>
              </a:r>
              <a:endParaRPr/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184454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BẮT CHỮ</a:t>
              </a:r>
              <a:endParaRPr/>
            </a:p>
          </p:txBody>
        </p:sp>
      </p:grp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hinese Money Sticker by THE FOG THICKE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7633" y="4478838"/>
            <a:ext cx="1401248" cy="16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Banh Tet PNG Images | Vector and PSD Files | Free Download on Pngtre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948" y="4080197"/>
            <a:ext cx="2919804" cy="291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New Year Dragon Sticker by California Lutheran Universi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397" y="-1"/>
            <a:ext cx="1815539" cy="156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w Year Dragon Sticker by California Lutheran Universi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87380" y="-60469"/>
            <a:ext cx="2561474" cy="23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Celebrate New Year Sticker by Zacxopho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123" y="1249332"/>
            <a:ext cx="3104963" cy="31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Celebrate New Year Sticker by Zacxopho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7332" y="4470015"/>
            <a:ext cx="2539051" cy="25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Celebrate New Year Sticker by Zacxopho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49017" y="9181"/>
            <a:ext cx="1554731" cy="15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33840" y="2533602"/>
            <a:ext cx="2706833" cy="29302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1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234" name="Google Shape;234;p11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1"/>
            <p:cNvSpPr txBox="1"/>
            <p:nvPr/>
          </p:nvSpPr>
          <p:spPr>
            <a:xfrm>
              <a:off x="2042095" y="5718613"/>
              <a:ext cx="1930232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HOA MAI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6" name="Google Shape;236;p11" descr="Vietnamese Boy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70775" y="3206843"/>
            <a:ext cx="3651156" cy="365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SpongeBob Time Card - The Next Day (Underline) by MJEGameandComicFan89 on  Deviant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9585" y="2068809"/>
            <a:ext cx="5691879" cy="319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Summer Flower Sticker by Zoe Wodar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3986" y="1965009"/>
            <a:ext cx="3406894" cy="340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2"/>
          <p:cNvGrpSpPr/>
          <p:nvPr/>
        </p:nvGrpSpPr>
        <p:grpSpPr>
          <a:xfrm>
            <a:off x="3505886" y="5615834"/>
            <a:ext cx="2876985" cy="1466373"/>
            <a:chOff x="1955677" y="5701556"/>
            <a:chExt cx="2016650" cy="1261757"/>
          </a:xfrm>
        </p:grpSpPr>
        <p:sp>
          <p:nvSpPr>
            <p:cNvPr id="247" name="Google Shape;247;p1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2"/>
            <p:cNvSpPr txBox="1"/>
            <p:nvPr/>
          </p:nvSpPr>
          <p:spPr>
            <a:xfrm>
              <a:off x="2042095" y="5718613"/>
              <a:ext cx="1930232" cy="12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XÔNG ĐẤT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9" name="Google Shape;249;p12"/>
          <p:cNvPicPr preferRelativeResize="0"/>
          <p:nvPr/>
        </p:nvPicPr>
        <p:blipFill rotWithShape="1">
          <a:blip r:embed="rId4">
            <a:alphaModFix/>
          </a:blip>
          <a:srcRect l="17893" t="15870" r="61024" b="8394"/>
          <a:stretch/>
        </p:blipFill>
        <p:spPr>
          <a:xfrm>
            <a:off x="8592221" y="2528047"/>
            <a:ext cx="2050741" cy="414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 descr="Cách xông mặt trị mụn ẩn tại nhà bằng các nguyên liệu từ tự nhiê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437" y="2109665"/>
            <a:ext cx="3823686" cy="31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 descr="Đất xuất hiện trong mơ báo hiệu điều gì sẽ đến với bạn?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2323" y="2109665"/>
            <a:ext cx="3823685" cy="311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13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260" name="Google Shape;260;p1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 txBox="1"/>
            <p:nvPr/>
          </p:nvSpPr>
          <p:spPr>
            <a:xfrm>
              <a:off x="2042095" y="5718613"/>
              <a:ext cx="1930232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GIÒ LỤA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2" name="Google Shape;262;p13"/>
          <p:cNvPicPr preferRelativeResize="0"/>
          <p:nvPr/>
        </p:nvPicPr>
        <p:blipFill rotWithShape="1">
          <a:blip r:embed="rId4">
            <a:alphaModFix/>
          </a:blip>
          <a:srcRect l="16666" t="7841" r="61997" b="6136"/>
          <a:stretch/>
        </p:blipFill>
        <p:spPr>
          <a:xfrm flipH="1">
            <a:off x="8494404" y="2169459"/>
            <a:ext cx="2151529" cy="4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 descr="Dựng trước nguyên cá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539" y="2196449"/>
            <a:ext cx="3857704" cy="289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 descr="Chuyện xứ tằm tang - Heritage Vietnam Airlin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7775" y="2194908"/>
            <a:ext cx="3857704" cy="2897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14"/>
          <p:cNvGrpSpPr/>
          <p:nvPr/>
        </p:nvGrpSpPr>
        <p:grpSpPr>
          <a:xfrm>
            <a:off x="3312804" y="5611538"/>
            <a:ext cx="2859055" cy="789264"/>
            <a:chOff x="1955677" y="5701556"/>
            <a:chExt cx="1752837" cy="679131"/>
          </a:xfrm>
        </p:grpSpPr>
        <p:sp>
          <p:nvSpPr>
            <p:cNvPr id="273" name="Google Shape;273;p14"/>
            <p:cNvSpPr/>
            <p:nvPr/>
          </p:nvSpPr>
          <p:spPr>
            <a:xfrm>
              <a:off x="1955677" y="5701556"/>
              <a:ext cx="1752837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4"/>
            <p:cNvSpPr txBox="1"/>
            <p:nvPr/>
          </p:nvSpPr>
          <p:spPr>
            <a:xfrm>
              <a:off x="2042095" y="5718613"/>
              <a:ext cx="1578481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CÂY QUẤT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5" name="Google Shape;275;p14" descr="Girl Sitting On The Ground PNG Images | Vector and PSD Files | Free 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763434" y="2208287"/>
            <a:ext cx="4855904" cy="48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 descr="Tree Plant Sticker by Kew Garde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710" y="1422242"/>
            <a:ext cx="3868784" cy="408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 descr="Hình phạt đánh roi mây nghiêm khắc của Singapo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4656" y="2262155"/>
            <a:ext cx="3915501" cy="272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15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286" name="Google Shape;286;p1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5"/>
            <p:cNvSpPr txBox="1"/>
            <p:nvPr/>
          </p:nvSpPr>
          <p:spPr>
            <a:xfrm>
              <a:off x="2042095" y="5718613"/>
              <a:ext cx="1930232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CÂU ĐỐI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 l="11967" t="14891" r="55373" b="9128"/>
          <a:stretch/>
        </p:blipFill>
        <p:spPr>
          <a:xfrm>
            <a:off x="8797698" y="3424518"/>
            <a:ext cx="2755172" cy="360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 descr="Pond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854" y="3146611"/>
            <a:ext cx="3892781" cy="285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 descr="Cat Kitty Sticker by 궁디팡팡 캣페스타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595" y="645384"/>
            <a:ext cx="3495367" cy="340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5" descr="Hai võ sĩ người Pháp lần đầu so găng trên võ đài Number 1 | baotintuc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9602" y="2470326"/>
            <a:ext cx="3938096" cy="262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19"/>
          <p:cNvGrpSpPr/>
          <p:nvPr/>
        </p:nvGrpSpPr>
        <p:grpSpPr>
          <a:xfrm>
            <a:off x="3505886" y="5615834"/>
            <a:ext cx="3081181" cy="1466373"/>
            <a:chOff x="1955677" y="5701556"/>
            <a:chExt cx="2016650" cy="1261757"/>
          </a:xfrm>
        </p:grpSpPr>
        <p:sp>
          <p:nvSpPr>
            <p:cNvPr id="339" name="Google Shape;339;p19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9"/>
            <p:cNvSpPr txBox="1"/>
            <p:nvPr/>
          </p:nvSpPr>
          <p:spPr>
            <a:xfrm>
              <a:off x="2042095" y="5718613"/>
              <a:ext cx="1827880" cy="12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ÔNG CÔNG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1" name="Google Shape;341;p19" descr="paon festival peacock Sticker by The Peacock Socie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4304" y="2335551"/>
            <a:ext cx="2708345" cy="270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 descr="sad old man Sticker by Diner DASH Adventu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4877" y="1646922"/>
            <a:ext cx="2399311" cy="368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 descr="https://lh4.googleusercontent.com/xptCm7EIQm7R4cAq-T_QEtQ7sv3YZxO2ZcPdM_H_j7TQn9Mt0RlXYvIuUydpOIq3wyDMTbdnkhPZphcuxG_ndYh-WCIVjHIgvskv_p3RJHHAELoJuIdu4Egi9BKRb02K-R5wK8y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7410" y="3981744"/>
            <a:ext cx="2076108" cy="2696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2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0"/>
          <p:cNvGrpSpPr/>
          <p:nvPr/>
        </p:nvGrpSpPr>
        <p:grpSpPr>
          <a:xfrm>
            <a:off x="3505886" y="5482887"/>
            <a:ext cx="2472891" cy="789264"/>
            <a:chOff x="1955677" y="5701556"/>
            <a:chExt cx="2016650" cy="679131"/>
          </a:xfrm>
        </p:grpSpPr>
        <p:sp>
          <p:nvSpPr>
            <p:cNvPr id="353" name="Google Shape;353;p20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0"/>
            <p:cNvSpPr txBox="1"/>
            <p:nvPr/>
          </p:nvSpPr>
          <p:spPr>
            <a:xfrm>
              <a:off x="2042095" y="5718613"/>
              <a:ext cx="182788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CÁ CHÉP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5" name="Google Shape;355;p20" descr="Chép bài | Đọc truyện Chép bài | Lazi.vn - Cộng đồng Tri thức &amp;amp; Giáo dụ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0262" y="2335182"/>
            <a:ext cx="4490831" cy="244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0" descr="K-Citymarket happy fun guitar fish Stick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353" y="1740582"/>
            <a:ext cx="3258581" cy="325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0" descr="https://lh4.googleusercontent.com/bg5BfWALyj3xbmbK3v8bkUXtsDNlOpsXl3XF3bl1agRB6g0GzRNQlVmcXzvFhphCV2zjobLTsHGWt8qbWPcHyHKTaKKHNexetij1Ud8PrzR1ClZ3uWNhCaZlIGBWRbrJfmlCL2M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754421" y="3714750"/>
            <a:ext cx="2703577" cy="2960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2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21"/>
          <p:cNvGrpSpPr/>
          <p:nvPr/>
        </p:nvGrpSpPr>
        <p:grpSpPr>
          <a:xfrm>
            <a:off x="3505886" y="5544396"/>
            <a:ext cx="2472891" cy="789264"/>
            <a:chOff x="1955677" y="5701556"/>
            <a:chExt cx="2016650" cy="679131"/>
          </a:xfrm>
        </p:grpSpPr>
        <p:sp>
          <p:nvSpPr>
            <p:cNvPr id="366" name="Google Shape;366;p21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 txBox="1"/>
            <p:nvPr/>
          </p:nvSpPr>
          <p:spPr>
            <a:xfrm>
              <a:off x="2135311" y="5718613"/>
              <a:ext cx="182788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HÁI LỘC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8" name="Google Shape;368;p21" descr="https://lh4.googleusercontent.com/qlqj4Pa3t4pS_mLILrzzg6mQqH509GXc2p8BvdblyGKtC5GysORgqIXtzF848tno3cb2trF40bHqKfZ-uGvvIr5sECjGnrOzuZgS92UW6kIeMqVsEwH8Ae9MRxpQRP4EwOYeb0V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779553" y="3986213"/>
            <a:ext cx="2118647" cy="272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 descr="Muốn Thần Tài gõ cửa đầu năm hãy nhớ đặt tượng 3 ông Phúc - Lộc - Thọ đúng  theo cách này - Phong thủy may mắn"/>
          <p:cNvPicPr preferRelativeResize="0"/>
          <p:nvPr/>
        </p:nvPicPr>
        <p:blipFill rotWithShape="1">
          <a:blip r:embed="rId5">
            <a:alphaModFix/>
          </a:blip>
          <a:srcRect l="10588" r="10662"/>
          <a:stretch/>
        </p:blipFill>
        <p:spPr>
          <a:xfrm>
            <a:off x="3726160" y="1902910"/>
            <a:ext cx="48006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1" descr="Arrow Pointer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171896">
            <a:off x="6208316" y="1484911"/>
            <a:ext cx="1111577" cy="8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1" descr="2 Stick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904" y="1672213"/>
            <a:ext cx="3608200" cy="36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1"/>
          <p:cNvSpPr txBox="1"/>
          <p:nvPr/>
        </p:nvSpPr>
        <p:spPr>
          <a:xfrm rot="-2231889">
            <a:off x="2094089" y="2336440"/>
            <a:ext cx="11833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184454"/>
                </a:solidFill>
                <a:latin typeface="Calibri"/>
                <a:ea typeface="Calibri"/>
                <a:cs typeface="Calibri"/>
                <a:sym typeface="Calibri"/>
              </a:rPr>
              <a:t>Sắc</a:t>
            </a:r>
            <a:endParaRPr sz="3200" b="1">
              <a:solidFill>
                <a:srgbClr val="1844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2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22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381" name="Google Shape;381;p2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2"/>
            <p:cNvSpPr txBox="1"/>
            <p:nvPr/>
          </p:nvSpPr>
          <p:spPr>
            <a:xfrm>
              <a:off x="2042095" y="5718613"/>
              <a:ext cx="182788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XIN CHỮ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3" name="Google Shape;383;p22" descr="https://lh6.googleusercontent.com/WpYAqTFNGyJVYOjl1PJOkHH8fcBqTP9d2BHPtUona9U_-sbqYow_zqRjyOq6JMaHpGx5XFAf2FdD2-twGoE1pmj48aIdRaZUOgWIAWk6hVG-zYqs8cAAU2wUoZN-e5qBmybv0u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513461" y="3445959"/>
            <a:ext cx="2535705" cy="327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 descr="Người ăn xin png | PNGEg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3692" y="1845299"/>
            <a:ext cx="6442075" cy="346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 descr="School Abc Sticker by Ideenpar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1218" y="1827003"/>
            <a:ext cx="2766583" cy="276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"/>
          <p:cNvSpPr/>
          <p:nvPr/>
        </p:nvSpPr>
        <p:spPr>
          <a:xfrm>
            <a:off x="394449" y="1332431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2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3"/>
          <p:cNvGrpSpPr/>
          <p:nvPr/>
        </p:nvGrpSpPr>
        <p:grpSpPr>
          <a:xfrm>
            <a:off x="2768466" y="5619954"/>
            <a:ext cx="4351181" cy="2143481"/>
            <a:chOff x="1955677" y="5701556"/>
            <a:chExt cx="2016650" cy="1844382"/>
          </a:xfrm>
        </p:grpSpPr>
        <p:sp>
          <p:nvSpPr>
            <p:cNvPr id="394" name="Google Shape;394;p2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3"/>
            <p:cNvSpPr txBox="1"/>
            <p:nvPr/>
          </p:nvSpPr>
          <p:spPr>
            <a:xfrm>
              <a:off x="2042095" y="5718613"/>
              <a:ext cx="1827880" cy="1827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MÂM NGŨ QUẢ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6" name="Google Shape;396;p23" descr="https://lh5.googleusercontent.com/wG9oPrxJM-kF--TPLAbt0xrbtcoyqcVzhj4MZoaG2Be8XCnbSFoa-n-vSgz-ta2oAJdymHEJUj7xD5c5h5hYsvivpfDokZV42waTTAQDu_i9-crAj1wvJ7zSgKG-3yPC0gZkb-Q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4973" y="3957638"/>
            <a:ext cx="2996416" cy="273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 descr="Mâm inox KH 44 - Kim Hằ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3394" y="1796944"/>
            <a:ext cx="5146127" cy="428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 descr="Happy Dance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124" y="157856"/>
            <a:ext cx="3647002" cy="364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23915" y="2220507"/>
            <a:ext cx="788885" cy="74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 descr="Soy Monalisa x Maia 5 number five numero Stick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98412" y="1524354"/>
            <a:ext cx="1177947" cy="181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Hình ảnh Cô Gái Mặc áo Dài PNG, Vector, PSD, và biểu tượng để tải về miễn  phí |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3453" y="2900077"/>
            <a:ext cx="4307536" cy="395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Đào móng nhà, 2 thợ hồ bị vùi lấp - Báo Người lao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468" y="1908166"/>
            <a:ext cx="47625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1408" y="6299317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2"/>
          <p:cNvGrpSpPr/>
          <p:nvPr/>
        </p:nvGrpSpPr>
        <p:grpSpPr>
          <a:xfrm>
            <a:off x="3505886" y="5615829"/>
            <a:ext cx="2661832" cy="1466373"/>
            <a:chOff x="1955677" y="5701556"/>
            <a:chExt cx="2016650" cy="1261758"/>
          </a:xfrm>
        </p:grpSpPr>
        <p:sp>
          <p:nvSpPr>
            <p:cNvPr id="114" name="Google Shape;114;p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2042095" y="5718613"/>
              <a:ext cx="1930232" cy="1244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HOA ĐÀO</a:t>
              </a:r>
              <a:endParaRPr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2" descr="Pink Smile Sticker by odsanyu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7727" y="2266985"/>
            <a:ext cx="2938159" cy="29381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634817E9-61D1-44FF-9742-DBE11140B8E0}"/>
              </a:ext>
            </a:extLst>
          </p:cNvPr>
          <p:cNvSpPr/>
          <p:nvPr/>
        </p:nvSpPr>
        <p:spPr>
          <a:xfrm rot="12689836">
            <a:off x="2278882" y="5048441"/>
            <a:ext cx="1549436" cy="31340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6AEEC357-0176-4093-A20B-61F33AFE9C14}"/>
              </a:ext>
            </a:extLst>
          </p:cNvPr>
          <p:cNvSpPr/>
          <p:nvPr/>
        </p:nvSpPr>
        <p:spPr>
          <a:xfrm rot="16835993">
            <a:off x="5162340" y="4906524"/>
            <a:ext cx="1078057" cy="31340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4" descr="https://lh5.googleusercontent.com/y6fywtGZZvPUzb0jEuFnyjhCTv4RbmTXh6nT4utoTAWnomc4bcDe_QFEoliMTFKnOqjVbwSPVNCXHRxLavtltK9tf2VvHo8pp8SqFJ4JQQABwzG3IyndsdKIXGjH0RU28awgBr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1045" y="3884200"/>
            <a:ext cx="2703800" cy="2724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24"/>
          <p:cNvGrpSpPr/>
          <p:nvPr/>
        </p:nvGrpSpPr>
        <p:grpSpPr>
          <a:xfrm>
            <a:off x="3505886" y="5615834"/>
            <a:ext cx="2973291" cy="789264"/>
            <a:chOff x="1955677" y="5701556"/>
            <a:chExt cx="2424728" cy="679131"/>
          </a:xfrm>
        </p:grpSpPr>
        <p:sp>
          <p:nvSpPr>
            <p:cNvPr id="410" name="Google Shape;410;p24"/>
            <p:cNvSpPr/>
            <p:nvPr/>
          </p:nvSpPr>
          <p:spPr>
            <a:xfrm>
              <a:off x="1955677" y="5701556"/>
              <a:ext cx="2424728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4"/>
            <p:cNvSpPr txBox="1"/>
            <p:nvPr/>
          </p:nvSpPr>
          <p:spPr>
            <a:xfrm>
              <a:off x="2042095" y="5718613"/>
              <a:ext cx="233831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GIAO THỪA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2" name="Google Shape;412;p24" descr="Fat Man On Weighingmachine Stock Vector (Royalty Free) 14320442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329" y="1832647"/>
            <a:ext cx="2952574" cy="415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 descr="Dịch vụ giao hà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56603" y="1439228"/>
            <a:ext cx="4052726" cy="405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5"/>
          <p:cNvSpPr/>
          <p:nvPr/>
        </p:nvSpPr>
        <p:spPr>
          <a:xfrm>
            <a:off x="394450" y="1272988"/>
            <a:ext cx="8695800" cy="5217600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2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5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422" name="Google Shape;422;p2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5"/>
            <p:cNvSpPr txBox="1"/>
            <p:nvPr/>
          </p:nvSpPr>
          <p:spPr>
            <a:xfrm>
              <a:off x="2042095" y="5718613"/>
              <a:ext cx="182788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LỄ CHÙA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4" name="Google Shape;424;p25" descr="https://lh4.googleusercontent.com/8P77VS4Ho6BNmx3uX-CCLe3jbh33Q1C0ys_xLF5Fr7KjPFs3MsR_CNk8lmcYyWrQNc9IoWNeWX4z3-sKVWqu9aRSVkwfly1xKmog8qAzmnWJixdX1Fzc_tCfeR0KxeTEaD39sLQ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8170" y="3986213"/>
            <a:ext cx="2651494" cy="262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5" descr="รูปลูกแพร์ผลไม้ต่อย, ลูกแพร์, ข้อตกลงพลังงานแสงอาทิตย์ยี่สิบสี่, ธาตุภาพ  PNG และ PSD สำหรับดาวน์โหลดฟร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2251" y="2063683"/>
            <a:ext cx="3571973" cy="357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5" descr="Chùa Xây Dựng Minh Họa Miễn Phí Png Hình ảnh | Định dạng hình ảnh PSD  611212825| vn.lovepik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092" y="1148929"/>
            <a:ext cx="4727506" cy="472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5" descr="Archivo:Virgulilla 440x171 FONDO TRANSPARENTE.png - Wikipedia, la  enciclopedia lib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0901" y="2044313"/>
            <a:ext cx="1812381" cy="70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2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6" descr="Food Meat Sticker by getko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99580"/>
            <a:ext cx="4455785" cy="4455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26"/>
          <p:cNvGrpSpPr/>
          <p:nvPr/>
        </p:nvGrpSpPr>
        <p:grpSpPr>
          <a:xfrm>
            <a:off x="3505886" y="5615834"/>
            <a:ext cx="2973291" cy="789264"/>
            <a:chOff x="1955677" y="5701556"/>
            <a:chExt cx="2424728" cy="679131"/>
          </a:xfrm>
        </p:grpSpPr>
        <p:sp>
          <p:nvSpPr>
            <p:cNvPr id="437" name="Google Shape;437;p26"/>
            <p:cNvSpPr/>
            <p:nvPr/>
          </p:nvSpPr>
          <p:spPr>
            <a:xfrm>
              <a:off x="1955677" y="5701556"/>
              <a:ext cx="2424728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6"/>
            <p:cNvSpPr txBox="1"/>
            <p:nvPr/>
          </p:nvSpPr>
          <p:spPr>
            <a:xfrm>
              <a:off x="2042095" y="5718613"/>
              <a:ext cx="233831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THỊT ĐÔNG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9" name="Google Shape;439;p26" descr="12 địa điểm đông người nhất thế giới - Báo Gia Lai điện tử - Tin nhanh -  Chính xá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5745" y="1760808"/>
            <a:ext cx="4395873" cy="329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6" descr="https://lh6.googleusercontent.com/CQMKe7Ho2_RMEql60HMFo8koeLPTNaAbru78IgI_e4LFZfSBFTe0s6HELUxjscPAYOHFcjvpS-o-AgSFIQxweGAHBCcVuBfs_NjJhflHKg9hI_9AlKlaqPWN9g1hApDgue_DvS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6667" y="4086408"/>
            <a:ext cx="3685333" cy="2618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 descr="Celebrate New Year Sticker by Zacx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4285" y="2690949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7" descr="New Year Dragon Sticker by California Lutheran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168" y="0"/>
            <a:ext cx="2016892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7" descr="New Year Dragon Sticker by California Lutheran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84764" y="0"/>
            <a:ext cx="2441918" cy="22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7" descr="Happy New Year Reaction Stick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8084" y="1107946"/>
            <a:ext cx="4718088" cy="47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7" descr="https://lh3.googleusercontent.com/Lyrbk7-P47PceMiWFGxB6vUeH1vAAZsrtHLZiJuuqczIXkKRaqddWpQ-i960zmylsr8C3MY_eWahd3MfYVV11pDXuV9iYeOluHi6uOgkOfpOyqsWfzGChvjAqL7zDYKR4nBUra1x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0752" y="2821568"/>
            <a:ext cx="3241751" cy="403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7" descr="Celebrate New Year Sticker by Zacx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267" y="232566"/>
            <a:ext cx="3775165" cy="377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7" descr="Celebrate New Year Sticker by Zacx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3"/>
          <p:cNvGrpSpPr/>
          <p:nvPr/>
        </p:nvGrpSpPr>
        <p:grpSpPr>
          <a:xfrm>
            <a:off x="3871670" y="5572329"/>
            <a:ext cx="2984561" cy="1466373"/>
            <a:chOff x="1955677" y="5701556"/>
            <a:chExt cx="2016650" cy="1261757"/>
          </a:xfrm>
        </p:grpSpPr>
        <p:sp>
          <p:nvSpPr>
            <p:cNvPr id="125" name="Google Shape;125;p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2042095" y="5718613"/>
              <a:ext cx="1930232" cy="12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PHÁO HOA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 l="13641" t="13665" r="59647" b="10784"/>
          <a:stretch/>
        </p:blipFill>
        <p:spPr>
          <a:xfrm>
            <a:off x="8152236" y="2528047"/>
            <a:ext cx="2666555" cy="42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Quả bom Pháo Hoạt hình minh Họa ngòi nổ - Tay sơn đỏ tôi png tải về - Miễn  phí trong suốt Trái Tim png Tải về."/>
          <p:cNvPicPr preferRelativeResize="0"/>
          <p:nvPr/>
        </p:nvPicPr>
        <p:blipFill rotWithShape="1">
          <a:blip r:embed="rId5">
            <a:alphaModFix/>
          </a:blip>
          <a:srcRect r="59171"/>
          <a:stretch/>
        </p:blipFill>
        <p:spPr>
          <a:xfrm rot="-3230412">
            <a:off x="1929823" y="4390145"/>
            <a:ext cx="2112918" cy="24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Fire Explosion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179406">
            <a:off x="2332477" y="4959423"/>
            <a:ext cx="1050811" cy="183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 descr="cute flower png svg file cutting machines image library - flower cute  clipart PNG image with transparent background | TOPpng"/>
          <p:cNvPicPr preferRelativeResize="0"/>
          <p:nvPr/>
        </p:nvPicPr>
        <p:blipFill rotWithShape="1">
          <a:blip r:embed="rId7">
            <a:alphaModFix/>
          </a:blip>
          <a:srcRect b="19639"/>
          <a:stretch/>
        </p:blipFill>
        <p:spPr>
          <a:xfrm rot="1243511" flipH="1">
            <a:off x="2099903" y="1560237"/>
            <a:ext cx="4691102" cy="3855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4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139" name="Google Shape;139;p4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2042095" y="5718613"/>
              <a:ext cx="1930232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HẠT DƯA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1" name="Google Shape;141;p4" descr="Boy And Girl PNG, Vector, PSD, and Clipart With Transparent Background for  Free Download | Pngtree"/>
          <p:cNvPicPr preferRelativeResize="0"/>
          <p:nvPr/>
        </p:nvPicPr>
        <p:blipFill rotWithShape="1">
          <a:blip r:embed="rId4">
            <a:alphaModFix/>
          </a:blip>
          <a:srcRect t="15916" r="49292"/>
          <a:stretch/>
        </p:blipFill>
        <p:spPr>
          <a:xfrm flipH="1">
            <a:off x="8839201" y="2792507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 descr="Dance Singing Sticker by Carolyn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049" y="1456888"/>
            <a:ext cx="3748163" cy="374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2088551" y="4850074"/>
            <a:ext cx="11833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184454"/>
                </a:solidFill>
                <a:latin typeface="Calibri"/>
                <a:ea typeface="Calibri"/>
                <a:cs typeface="Calibri"/>
                <a:sym typeface="Calibri"/>
              </a:rPr>
              <a:t>Nặng</a:t>
            </a:r>
            <a:endParaRPr sz="3200" b="1">
              <a:solidFill>
                <a:srgbClr val="1844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4" descr="Food Summer Sticker by gapog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3811" y="2038689"/>
            <a:ext cx="3166362" cy="316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5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153" name="Google Shape;153;p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2042095" y="5718613"/>
              <a:ext cx="1930232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TẤT NIÊN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5" name="Google Shape;155;p5" descr="Boy And Girl PNG, Vector, PSD, and Clipart With Transparent Background for  Free Download | Pngtree"/>
          <p:cNvPicPr preferRelativeResize="0"/>
          <p:nvPr/>
        </p:nvPicPr>
        <p:blipFill rotWithShape="1">
          <a:blip r:embed="rId4">
            <a:alphaModFix/>
          </a:blip>
          <a:srcRect l="50528" t="15735" r="6503"/>
          <a:stretch/>
        </p:blipFill>
        <p:spPr>
          <a:xfrm>
            <a:off x="8713695" y="2698888"/>
            <a:ext cx="2223638" cy="436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 descr="Lịch vạn niên, lịch vạn sự trong tháng, năm chính xác nhấ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8978">
            <a:off x="4381421" y="1952606"/>
            <a:ext cx="3451314" cy="345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 descr="Media Outfit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035" y="1966011"/>
            <a:ext cx="2729247" cy="3172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6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166" name="Google Shape;166;p6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 txBox="1"/>
            <p:nvPr/>
          </p:nvSpPr>
          <p:spPr>
            <a:xfrm>
              <a:off x="2042095" y="5718613"/>
              <a:ext cx="1930232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ÔNG TÁO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8" name="Google Shape;168;p6" descr="Vietnamese Girls PNG Images | Vector and PSD Files | Free Download on 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9568" y="2922615"/>
            <a:ext cx="3935383" cy="393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 descr="Apple Fruit Sticker by Gryphon Te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6319" y="2425122"/>
            <a:ext cx="3183272" cy="264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 descr="happy old man Sticker by Diner DASH Adventur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5095" y="1570507"/>
            <a:ext cx="2862069" cy="404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8"/>
          <p:cNvGrpSpPr/>
          <p:nvPr/>
        </p:nvGrpSpPr>
        <p:grpSpPr>
          <a:xfrm>
            <a:off x="3805863" y="5562046"/>
            <a:ext cx="1872937" cy="770968"/>
            <a:chOff x="1955679" y="5701556"/>
            <a:chExt cx="1527385" cy="663388"/>
          </a:xfrm>
        </p:grpSpPr>
        <p:sp>
          <p:nvSpPr>
            <p:cNvPr id="192" name="Google Shape;192;p8"/>
            <p:cNvSpPr/>
            <p:nvPr/>
          </p:nvSpPr>
          <p:spPr>
            <a:xfrm>
              <a:off x="1955679" y="5701556"/>
              <a:ext cx="1410412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1998886" y="5701556"/>
              <a:ext cx="1484178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Ô MAI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4" name="Google Shape;194;p8" descr="Vietnamese Hat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3787" y="3128679"/>
            <a:ext cx="3944471" cy="394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 descr="Hình hoa mai PNG chất lượng » Tài liệu miễn phí cho Giáo viên, học sinh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3335" y="1187879"/>
            <a:ext cx="7375071" cy="342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 descr="Rainy Day Rain Sticker by Words With Friend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1318" y="3275383"/>
            <a:ext cx="3113180" cy="311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 descr="Arrow Pointer Stick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280013">
            <a:off x="348334" y="2857383"/>
            <a:ext cx="1111577" cy="83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9"/>
          <p:cNvGrpSpPr/>
          <p:nvPr/>
        </p:nvGrpSpPr>
        <p:grpSpPr>
          <a:xfrm>
            <a:off x="5465432" y="5445415"/>
            <a:ext cx="3199712" cy="1466373"/>
            <a:chOff x="1955677" y="5701556"/>
            <a:chExt cx="2062886" cy="1261757"/>
          </a:xfrm>
        </p:grpSpPr>
        <p:sp>
          <p:nvSpPr>
            <p:cNvPr id="206" name="Google Shape;206;p9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9"/>
            <p:cNvSpPr txBox="1"/>
            <p:nvPr/>
          </p:nvSpPr>
          <p:spPr>
            <a:xfrm>
              <a:off x="2088331" y="5718613"/>
              <a:ext cx="1930232" cy="12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HÓA VÀNG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" name="Google Shape;208;p9" descr="Un Garçon Portant Un Chapeau Et Un Manteau Vert Pendant La Fête Du  Printemps Vietnamien, Vietnam, De Fête, Dessin Animé Fichier PNG et PSD  pour le téléchargement lib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265459" y="3339005"/>
            <a:ext cx="3572782" cy="357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 descr="Chemistry Sticker by Sib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2934" y="2625133"/>
            <a:ext cx="3800550" cy="38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 descr="Seated food money eating sparkle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75" y="977014"/>
            <a:ext cx="3806275" cy="281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2806636" y="5562047"/>
            <a:ext cx="3683808" cy="1466373"/>
            <a:chOff x="1955677" y="5701556"/>
            <a:chExt cx="2016650" cy="1261757"/>
          </a:xfrm>
        </p:grpSpPr>
        <p:sp>
          <p:nvSpPr>
            <p:cNvPr id="219" name="Google Shape;219;p10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2012650" y="5718613"/>
              <a:ext cx="1930232" cy="12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BÁNH CHƯNG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1" name="Google Shape;221;p10" descr="Vietnamese Hat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7801" y="3292455"/>
            <a:ext cx="3700106" cy="3700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0"/>
          <p:cNvGrpSpPr/>
          <p:nvPr/>
        </p:nvGrpSpPr>
        <p:grpSpPr>
          <a:xfrm>
            <a:off x="3347010" y="1434353"/>
            <a:ext cx="5187390" cy="4028422"/>
            <a:chOff x="155575" y="-1554163"/>
            <a:chExt cx="4039907" cy="3248026"/>
          </a:xfrm>
        </p:grpSpPr>
        <p:pic>
          <p:nvPicPr>
            <p:cNvPr id="223" name="Google Shape;223;p10" descr="Hóa học hữu cơ và hợp chất hữu cơ"/>
            <p:cNvPicPr preferRelativeResize="0"/>
            <p:nvPr/>
          </p:nvPicPr>
          <p:blipFill rotWithShape="1">
            <a:blip r:embed="rId5">
              <a:alphaModFix/>
            </a:blip>
            <a:srcRect r="32890"/>
            <a:stretch/>
          </p:blipFill>
          <p:spPr>
            <a:xfrm>
              <a:off x="155575" y="-1554163"/>
              <a:ext cx="4039907" cy="3248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0"/>
            <p:cNvSpPr/>
            <p:nvPr/>
          </p:nvSpPr>
          <p:spPr>
            <a:xfrm>
              <a:off x="3759282" y="770873"/>
              <a:ext cx="436200" cy="8965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0" descr="Party Love Sticker by safraninthejung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250" y="1391490"/>
            <a:ext cx="2682761" cy="4114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55</Words>
  <Application>Microsoft Office PowerPoint</Application>
  <PresentationFormat>Widescreen</PresentationFormat>
  <Paragraphs>29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Sedgwick Ave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4</cp:revision>
  <dcterms:created xsi:type="dcterms:W3CDTF">2022-01-12T07:58:50Z</dcterms:created>
  <dcterms:modified xsi:type="dcterms:W3CDTF">2024-01-29T13:39:20Z</dcterms:modified>
</cp:coreProperties>
</file>