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3" r:id="rId3"/>
    <p:sldMasterId id="2147483725" r:id="rId4"/>
  </p:sldMasterIdLst>
  <p:notesMasterIdLst>
    <p:notesMasterId r:id="rId22"/>
  </p:notesMasterIdLst>
  <p:sldIdLst>
    <p:sldId id="272" r:id="rId5"/>
    <p:sldId id="273" r:id="rId6"/>
    <p:sldId id="274" r:id="rId7"/>
    <p:sldId id="276" r:id="rId8"/>
    <p:sldId id="281" r:id="rId9"/>
    <p:sldId id="282" r:id="rId10"/>
    <p:sldId id="277" r:id="rId11"/>
    <p:sldId id="278" r:id="rId12"/>
    <p:sldId id="259" r:id="rId13"/>
    <p:sldId id="265" r:id="rId14"/>
    <p:sldId id="283" r:id="rId15"/>
    <p:sldId id="260" r:id="rId16"/>
    <p:sldId id="261" r:id="rId17"/>
    <p:sldId id="262" r:id="rId18"/>
    <p:sldId id="266" r:id="rId19"/>
    <p:sldId id="28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95AF9-ED92-49B9-A07E-5FD26090D82E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2588-32F6-48AE-9D2C-FBE74CD3BB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32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B5157-4C9F-4F24-89FC-62F258FD3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979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54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0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015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86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657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412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992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038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1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4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7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7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7892-B806-4474-8E01-E83B848AE0D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4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2FE6-49C7-4829-8842-B0AD462AB36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3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1206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38D9-157C-445E-B49C-BD3EFA1D84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52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1CBA-72CB-4C3A-8A50-C76CB670B78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22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EEDA-6B98-4553-BC4F-C7F816D3AC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704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08C9-B834-4290-8B61-4FCDB86EFFF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62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1A36-9981-4A19-A533-1063480EB86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29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E261-D584-43F6-A5DE-077F8BC1F7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91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B059-A6AF-4295-AADE-EE390A0E27D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9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F43F-DE71-4D18-9B3A-D8DECD44F6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574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DCC5-46CB-490B-8266-E0F5D7707E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728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7626-511D-4543-BCD2-9A39183DF6F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40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3334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E7BA-AD7C-4184-97CF-5B91D110B1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524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999F-8847-483F-81B5-C5FBC2CCD38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2442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6617-A688-400E-9390-7D59F73325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933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B6CB-C087-4856-94CA-06D2850032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557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8387-4A77-42E4-B85F-99DCE643D1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7310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3475-68B9-4DA8-8936-3D907D38C8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989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0DC1-003D-40B2-B676-6EB59DC616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9294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AA41-97AA-47E5-93D8-FD5AFC92C0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0933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6F4B-1598-442D-AF2D-7BC7AA67FC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8946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1418-E5FA-45AA-8E36-6D84ECB29D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735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941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3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39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0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263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9ACF-8AC4-4BFD-8A7F-A485C51D1FCD}" type="datetimeFigureOut">
              <a:rPr lang="en-SG" smtClean="0"/>
              <a:t>6/5/2024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45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33786F-5E87-4684-8E00-CCB46017F57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63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E49B63-9576-4CAE-AFF1-CAB6DDF6E6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78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XfAieth2E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45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TRƯỜNG MẦM NON BẮC CẦU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737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28" y="3048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 sinh buổi sáng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 Thu Hà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D2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44" y="1213941"/>
            <a:ext cx="1156768" cy="11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Bạn Mèo thức dậy dùng cái gì để lau mặt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3999" cy="3992116"/>
          </a:xfrm>
        </p:spPr>
      </p:pic>
      <p:sp>
        <p:nvSpPr>
          <p:cNvPr id="7" name="TextBox 6"/>
          <p:cNvSpPr txBox="1"/>
          <p:nvPr/>
        </p:nvSpPr>
        <p:spPr>
          <a:xfrm>
            <a:off x="-108520" y="5229200"/>
            <a:ext cx="1778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Sáng sớm, Mèo thức dậy dùng tay lau mắt. Mèo liếm vào bàn tay rồi xoa lên hai </a:t>
            </a:r>
            <a:r>
              <a:rPr lang="vi-VN" dirty="0" smtClean="0">
                <a:solidFill>
                  <a:srgbClr val="333333"/>
                </a:solidFill>
                <a:latin typeface="Roboto"/>
              </a:rPr>
              <a:t>mắt,</a:t>
            </a:r>
          </a:p>
          <a:p>
            <a:r>
              <a:rPr lang="vi-VN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vi-VN" dirty="0">
                <a:solidFill>
                  <a:srgbClr val="333333"/>
                </a:solidFill>
                <a:latin typeface="Roboto"/>
              </a:rPr>
              <a:t>lau mắt xong. Mèo cuối xuống liếm vào cổ bên trái, rồi liếm sang cổ bên phải.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954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1115616" y="2996953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Bạn Mèo chạy đến chỗ bạn Hạnh thấy bạn đang làm gì?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- Bạn Hạnh lấy cái gì để đánh răng và xúc miệng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168352"/>
          </a:xfrm>
        </p:spPr>
      </p:pic>
      <p:sp>
        <p:nvSpPr>
          <p:cNvPr id="6" name="TextBox 5"/>
          <p:cNvSpPr txBox="1"/>
          <p:nvPr/>
        </p:nvSpPr>
        <p:spPr>
          <a:xfrm>
            <a:off x="457200" y="5085184"/>
            <a:ext cx="85427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Xong xuôi, Mèo chạy tới nơi bé Hạnh đang đứng chải răng.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Bé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Hạnh dùng bàn chải xát răng bên trái, bên phải, bên trên, bên dưới, bên trong</a:t>
            </a:r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bên ngoài và cả cái lưỡi màu hồng nữa. Bé, Hạnh lấy nước xúc miệng, hút vào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nhổ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ra, hút vào nhổ ra mấy lần. Tiếp theo, bé Hạnh vò khăn ướt để lau mặt.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Lau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đi lau lại, Mèo thấy đôi mắt bé Hạnh xinh xinh và đôi môi hồng hồng,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dễ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thương lắm!</a:t>
            </a:r>
          </a:p>
        </p:txBody>
      </p:sp>
    </p:spTree>
    <p:extLst>
      <p:ext uri="{BB962C8B-B14F-4D97-AF65-F5344CB8AC3E}">
        <p14:creationId xmlns:p14="http://schemas.microsoft.com/office/powerpoint/2010/main" val="38003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Sau đó bạn Hạnh dùng cái lược để làm gì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7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Buổi sáng các con làm vệ sinh như thế nào?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3924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=&gt; Giáo dục: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Các con phải thường xuyên đánh răng rửa mặt hàng ngày, vệ sinh cá nhân sạch sẽ, mặc quần áo gọn gàng khi đến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eXfAieth2E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22048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8675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8913"/>
            <a:ext cx="1524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2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8867775" cy="3384550"/>
          </a:xfrm>
        </p:spPr>
        <p:txBody>
          <a:bodyPr/>
          <a:lstStyle/>
          <a:p>
            <a:pPr eaLnBrk="1" hangingPunct="1"/>
            <a:endParaRPr lang="en-US" altLang="vi-VN" smtClean="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619250" y="2852738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80" name="WordArt 44"/>
          <p:cNvSpPr>
            <a:spLocks noChangeArrowheads="1" noChangeShapeType="1" noTextEdit="1"/>
          </p:cNvSpPr>
          <p:nvPr/>
        </p:nvSpPr>
        <p:spPr bwMode="auto">
          <a:xfrm>
            <a:off x="1042988" y="2924175"/>
            <a:ext cx="7488237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CÔ MẠNH KHỎE CÁC CON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6764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6147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93175" cy="58324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dirty="0" smtClean="0">
                <a:solidFill>
                  <a:srgbClr val="0000CC"/>
                </a:solidFill>
              </a:rPr>
              <a:t>I.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Mục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đích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yêu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cầu</a:t>
            </a:r>
            <a:endParaRPr lang="en-US" altLang="vi-VN" sz="2000" b="1" i="1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1.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Kiến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thức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: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biết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tên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r>
              <a:rPr lang="en-US" altLang="vi-VN" sz="2000" dirty="0" smtClean="0">
                <a:solidFill>
                  <a:srgbClr val="0000CC"/>
                </a:solidFill>
              </a:rPr>
              <a:t>,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biết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nhân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vật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trong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endParaRPr lang="en-US" altLang="vi-VN" sz="20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hiểu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nội</a:t>
            </a:r>
            <a:r>
              <a:rPr lang="en-US" altLang="vi-VN" sz="2000" dirty="0" smtClean="0">
                <a:solidFill>
                  <a:srgbClr val="0000CC"/>
                </a:solidFill>
              </a:rPr>
              <a:t> dung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2.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Kỹ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năng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: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trả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lời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được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câu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hỏi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của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cô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vi-VN" altLang="vi-VN" sz="2000" dirty="0" smtClean="0">
                <a:solidFill>
                  <a:srgbClr val="0000CC"/>
                </a:solidFill>
              </a:rPr>
              <a:t>Bước đầu bắt chước giọng nói và hành động của các nhân vật</a:t>
            </a:r>
            <a:endParaRPr lang="en-US" altLang="vi-VN" sz="20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3.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Thái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độ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hứng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thú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tham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gia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hoạt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động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dirty="0" smtClean="0">
                <a:solidFill>
                  <a:srgbClr val="0000CC"/>
                </a:solidFill>
              </a:rPr>
              <a:t>II.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Chuẩn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bị</a:t>
            </a:r>
            <a:endParaRPr lang="en-US" altLang="vi-VN" sz="2000" b="1" i="1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Giáo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án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điện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tử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nhạc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bài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hát</a:t>
            </a:r>
            <a:r>
              <a:rPr lang="en-US" altLang="vi-VN" sz="2000" dirty="0" smtClean="0">
                <a:solidFill>
                  <a:srgbClr val="0000CC"/>
                </a:solidFill>
              </a:rPr>
              <a:t>: “ </a:t>
            </a:r>
            <a:r>
              <a:rPr lang="vi-VN" altLang="vi-VN" sz="2000" dirty="0" smtClean="0">
                <a:solidFill>
                  <a:srgbClr val="0000CC"/>
                </a:solidFill>
              </a:rPr>
              <a:t>Rửa mặt như mèo</a:t>
            </a:r>
            <a:r>
              <a:rPr lang="en-US" altLang="vi-VN" sz="2000" dirty="0" smtClean="0">
                <a:solidFill>
                  <a:srgbClr val="0000CC"/>
                </a:solidFill>
              </a:rPr>
              <a:t>”.</a:t>
            </a:r>
            <a:endParaRPr lang="en-US" altLang="vi-VN" sz="2000" dirty="0" smtClean="0">
              <a:solidFill>
                <a:srgbClr val="0000CC"/>
              </a:solidFill>
            </a:endParaRPr>
          </a:p>
        </p:txBody>
      </p:sp>
      <p:pic>
        <p:nvPicPr>
          <p:cNvPr id="6149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09838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25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1524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06057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34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2963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45125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1219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65625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021388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6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6913562" cy="1655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vi-VN" dirty="0" smtClean="0">
                <a:solidFill>
                  <a:srgbClr val="0000CC"/>
                </a:solidFill>
              </a:rPr>
              <a:t>III. </a:t>
            </a:r>
            <a:r>
              <a:rPr lang="en-US" altLang="vi-VN" dirty="0" err="1" smtClean="0">
                <a:solidFill>
                  <a:srgbClr val="0000CC"/>
                </a:solidFill>
              </a:rPr>
              <a:t>Cách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tiến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hành</a:t>
            </a:r>
            <a:endParaRPr lang="en-US" altLang="vi-VN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vi-VN" b="1" u="sng" dirty="0" err="1" smtClean="0">
                <a:solidFill>
                  <a:srgbClr val="FF0000"/>
                </a:solidFill>
              </a:rPr>
              <a:t>Ổn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định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tổ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chức</a:t>
            </a:r>
            <a:endParaRPr lang="en-US" altLang="vi-VN" b="1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vi-VN" dirty="0" err="1" smtClean="0">
                <a:solidFill>
                  <a:srgbClr val="0000CC"/>
                </a:solidFill>
              </a:rPr>
              <a:t>Cô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và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hát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bài</a:t>
            </a:r>
            <a:r>
              <a:rPr lang="en-US" altLang="vi-VN" dirty="0" smtClean="0">
                <a:solidFill>
                  <a:srgbClr val="0000CC"/>
                </a:solidFill>
              </a:rPr>
              <a:t> “ </a:t>
            </a:r>
            <a:r>
              <a:rPr lang="vi-VN" altLang="vi-VN" dirty="0" smtClean="0">
                <a:solidFill>
                  <a:srgbClr val="0000CC"/>
                </a:solidFill>
              </a:rPr>
              <a:t>Rửa mặt như mèo</a:t>
            </a:r>
            <a:r>
              <a:rPr lang="en-US" altLang="vi-VN" dirty="0" smtClean="0">
                <a:solidFill>
                  <a:srgbClr val="0000CC"/>
                </a:solidFill>
              </a:rPr>
              <a:t>”</a:t>
            </a:r>
            <a:endParaRPr lang="en-US" altLang="vi-VN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vi-VN" dirty="0" smtClean="0">
              <a:solidFill>
                <a:srgbClr val="0000CC"/>
              </a:solidFill>
            </a:endParaRP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466725" y="3789363"/>
            <a:ext cx="86772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Dạy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endParaRPr kumimoji="0" lang="en-US" alt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endParaRPr kumimoji="0" lang="en-US" alt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nhac-thieu-nhi-co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29540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vi-VN" sz="4800" b="1" smtClean="0">
                <a:solidFill>
                  <a:srgbClr val="FF0000"/>
                </a:solidFill>
              </a:rPr>
              <a:t>Truyện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 sinh buổi sáng</a:t>
            </a:r>
            <a:endParaRPr kumimoji="0" lang="vi-VN" sz="3600" b="1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89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6913562" cy="1655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vi-VN" dirty="0" smtClean="0">
              <a:solidFill>
                <a:srgbClr val="0000CC"/>
              </a:solidFill>
            </a:endParaRP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466725" y="3789363"/>
            <a:ext cx="8677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endParaRPr kumimoji="0" lang="en-US" alt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nhac-thieu-nhi-co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4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5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15363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8913"/>
            <a:ext cx="1524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9228137" cy="4492625"/>
          </a:xfrm>
        </p:spPr>
        <p:txBody>
          <a:bodyPr/>
          <a:lstStyle/>
          <a:p>
            <a:pPr eaLnBrk="1" hangingPunct="1"/>
            <a:endParaRPr lang="en-US" altLang="vi-VN" smtClean="0"/>
          </a:p>
        </p:txBody>
      </p:sp>
      <p:sp>
        <p:nvSpPr>
          <p:cNvPr id="15401" name="Text Box 42"/>
          <p:cNvSpPr txBox="1">
            <a:spLocks noChangeArrowheads="1"/>
          </p:cNvSpPr>
          <p:nvPr/>
        </p:nvSpPr>
        <p:spPr bwMode="auto">
          <a:xfrm>
            <a:off x="1187450" y="1844675"/>
            <a:ext cx="83883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Đàm thoại trích dẫn.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vừa kể cho lớp mình nghe câu chuyện gì?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4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29540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vi-VN" sz="4800" b="1" smtClean="0">
                <a:solidFill>
                  <a:srgbClr val="FF0000"/>
                </a:solidFill>
              </a:rPr>
              <a:t>Truyện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 sinh buổi sáng</a:t>
            </a:r>
            <a:endParaRPr kumimoji="0" lang="vi-VN" sz="3600" b="1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06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SG" dirty="0"/>
              <a:t>Truyện có những ai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996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 meo tinh nghich tieng ke">
  <a:themeElements>
    <a:clrScheme name="chu meo tinh nghich tieng k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u meo tinh nghich tieng 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u meo tinh nghich tieng 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</TotalTime>
  <Words>468</Words>
  <Application>Microsoft Office PowerPoint</Application>
  <PresentationFormat>On-screen Show (4:3)</PresentationFormat>
  <Paragraphs>48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Roboto</vt:lpstr>
      <vt:lpstr>Tahoma</vt:lpstr>
      <vt:lpstr>Times New Roman</vt:lpstr>
      <vt:lpstr>Trebuchet MS</vt:lpstr>
      <vt:lpstr>Wingdings 3</vt:lpstr>
      <vt:lpstr>Facet</vt:lpstr>
      <vt:lpstr>Office Theme</vt:lpstr>
      <vt:lpstr>Default Design</vt:lpstr>
      <vt:lpstr>chu meo tinh nghich tieng ke</vt:lpstr>
      <vt:lpstr>PowerPoint Presentation</vt:lpstr>
      <vt:lpstr>PowerPoint Presentation</vt:lpstr>
      <vt:lpstr>PowerPoint Presentation</vt:lpstr>
      <vt:lpstr>Truyện</vt:lpstr>
      <vt:lpstr>PowerPoint Presentation</vt:lpstr>
      <vt:lpstr>PowerPoint Presentation</vt:lpstr>
      <vt:lpstr>PowerPoint Presentation</vt:lpstr>
      <vt:lpstr>Truyện</vt:lpstr>
      <vt:lpstr>Truyện có những ai ?</vt:lpstr>
      <vt:lpstr> Bạn Mèo thức dậy dùng cái gì để lau mặt?</vt:lpstr>
      <vt:lpstr>PowerPoint Presentation</vt:lpstr>
      <vt:lpstr>- Bạn Hạnh lấy cái gì để đánh răng và xúc miệng?</vt:lpstr>
      <vt:lpstr>    - Sau đó bạn Hạnh dùng cái lược để làm gì?</vt:lpstr>
      <vt:lpstr>    - Buổi sáng các con làm vệ sinh như thế nào?</vt:lpstr>
      <vt:lpstr>=&gt; Giáo dục: Các con phải thường xuyên đánh răng rửa mặt hàng ngày, vệ sinh cá nhân sạch sẽ, mặc quần áo gọn gàng khi đến trường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QUACHBUIQUOCCUONG</dc:creator>
  <cp:lastModifiedBy>xuân khuê</cp:lastModifiedBy>
  <cp:revision>32</cp:revision>
  <dcterms:created xsi:type="dcterms:W3CDTF">2018-10-15T15:59:49Z</dcterms:created>
  <dcterms:modified xsi:type="dcterms:W3CDTF">2024-05-05T18:38:58Z</dcterms:modified>
</cp:coreProperties>
</file>