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113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" y="0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UBND QUẬN LONG BIÊN 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TRƯỜNG MẦM NON BẮC CẦU</a:t>
            </a:r>
            <a:endParaRPr lang="en-US" sz="2600" b="1" dirty="0">
              <a:solidFill>
                <a:srgbClr val="0066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4266" y="23622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3434927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Đề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tài</a:t>
            </a:r>
            <a:r>
              <a:rPr lang="en-US" sz="2400" b="1" dirty="0" smtClean="0">
                <a:solidFill>
                  <a:srgbClr val="000066"/>
                </a:solidFill>
              </a:rPr>
              <a:t>: NBTN: </a:t>
            </a:r>
            <a:r>
              <a:rPr lang="en-US" sz="2400" b="1" dirty="0" err="1" smtClean="0">
                <a:solidFill>
                  <a:srgbClr val="000066"/>
                </a:solidFill>
              </a:rPr>
              <a:t>Hoa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đồng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tiền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Lứa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tuổi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 24 – 36 </a:t>
            </a:r>
            <a:r>
              <a:rPr lang="en-US" sz="2400" b="1" dirty="0" err="1" smtClean="0">
                <a:solidFill>
                  <a:srgbClr val="000066"/>
                </a:solidFill>
              </a:rPr>
              <a:t>tháng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thực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hiện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vi-VN" sz="2400" b="1" dirty="0" smtClean="0">
                <a:solidFill>
                  <a:srgbClr val="000066"/>
                </a:solidFill>
              </a:rPr>
              <a:t>Phạm Thị Thu Hằng</a:t>
            </a:r>
            <a:endParaRPr lang="en-US" sz="2400" b="1" dirty="0">
              <a:solidFill>
                <a:srgbClr val="000066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2" y="1174750"/>
            <a:ext cx="115728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95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7</cp:revision>
  <dcterms:created xsi:type="dcterms:W3CDTF">2018-03-03T13:43:29Z</dcterms:created>
  <dcterms:modified xsi:type="dcterms:W3CDTF">2024-05-14T14:21:34Z</dcterms:modified>
</cp:coreProperties>
</file>