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media1.wav" ContentType="audio/x-wav"/>
  <Override PartName="/ppt/comments/comment1.xml" ContentType="application/vnd.openxmlformats-officedocument.presentationml.comments+xml"/>
  <Override PartName="/ppt/media/media2.wav" ContentType="audio/x-wav"/>
  <Override PartName="/ppt/media/media3.wav" ContentType="audio/x-wav"/>
  <Override PartName="/ppt/tags/tag2.xml" ContentType="application/vnd.openxmlformats-officedocument.presentationml.tags+xml"/>
  <Override PartName="/ppt/media/media4.wav" ContentType="audio/x-wav"/>
  <Override PartName="/ppt/tags/tag3.xml" ContentType="application/vnd.openxmlformats-officedocument.presentationml.tags+xml"/>
  <Override PartName="/ppt/media/media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sldIdLst>
    <p:sldId id="307" r:id="rId2"/>
    <p:sldId id="303" r:id="rId3"/>
    <p:sldId id="305" r:id="rId4"/>
    <p:sldId id="275" r:id="rId5"/>
    <p:sldId id="278" r:id="rId6"/>
    <p:sldId id="281" r:id="rId7"/>
    <p:sldId id="280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8" r:id="rId19"/>
    <p:sldId id="304" r:id="rId20"/>
  </p:sldIdLst>
  <p:sldSz cx="9144000" cy="6858000" type="screen4x3"/>
  <p:notesSz cx="6858000" cy="9144000"/>
  <p:custShowLst>
    <p:custShow name="Custom Show 1" id="0">
      <p:sldLst>
        <p:sld r:id="rId5"/>
        <p:sld r:id="rId6"/>
        <p:sld r:id="rId7"/>
        <p:sld r:id="rId8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 Documents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CC3399"/>
    <a:srgbClr val="0000CC"/>
    <a:srgbClr val="0066FF"/>
    <a:srgbClr val="996633"/>
    <a:srgbClr val="66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12" d="100"/>
          <a:sy n="112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0T19:31:35.371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178628-22E1-4A19-8292-1AB3208FDEBD}" type="datetimeFigureOut">
              <a:rPr lang="en-US"/>
              <a:pPr>
                <a:defRPr/>
              </a:pPr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268551-AE4B-4E97-9AF1-B8DB9AFD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5157-4C9F-4F24-89FC-62F258FD3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png"/><Relationship Id="rId3" Type="http://schemas.openxmlformats.org/officeDocument/2006/relationships/audio" Target="../media/media6.wma"/><Relationship Id="rId7" Type="http://schemas.openxmlformats.org/officeDocument/2006/relationships/oleObject" Target="../embeddings/oleObject1.bin"/><Relationship Id="rId12" Type="http://schemas.openxmlformats.org/officeDocument/2006/relationships/slide" Target="slide9.xml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3.bin"/><Relationship Id="rId5" Type="http://schemas.openxmlformats.org/officeDocument/2006/relationships/audio" Target="../media/media7.wma"/><Relationship Id="rId10" Type="http://schemas.openxmlformats.org/officeDocument/2006/relationships/image" Target="../media/image19.wmf"/><Relationship Id="rId4" Type="http://schemas.microsoft.com/office/2007/relationships/media" Target="../media/media7.wma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1.png"/><Relationship Id="rId5" Type="http://schemas.openxmlformats.org/officeDocument/2006/relationships/slide" Target="slide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slide" Target="slide9.xml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6.gif"/><Relationship Id="rId3" Type="http://schemas.openxmlformats.org/officeDocument/2006/relationships/audio" Target="../media/media10.wma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gif"/><Relationship Id="rId2" Type="http://schemas.microsoft.com/office/2007/relationships/media" Target="../media/media10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slide" Target="slide9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2.wma"/><Relationship Id="rId7" Type="http://schemas.microsoft.com/office/2007/relationships/hdphoto" Target="../media/hdphoto5.wdp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m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media1.wav"/><Relationship Id="rId7" Type="http://schemas.openxmlformats.org/officeDocument/2006/relationships/image" Target="../media/image7.gi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comments" Target="../comments/comment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media4.wav"/><Relationship Id="rId7" Type="http://schemas.openxmlformats.org/officeDocument/2006/relationships/image" Target="../media/image7.gif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9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45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ỦY BAN NHÂN DÂN QUẬN 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TRƯỜNG MẦM NON BẮC CẦU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737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28" y="3048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 Thị Tố Vân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D2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44" y="1213941"/>
            <a:ext cx="1156768" cy="11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1882914"/>
            <a:ext cx="8595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05376"/>
              </p:ext>
            </p:extLst>
          </p:nvPr>
        </p:nvGraphicFramePr>
        <p:xfrm>
          <a:off x="6705600" y="11288712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r:id="rId7" imgW="1999793" imgH="1831543" progId="">
                  <p:embed/>
                </p:oleObj>
              </mc:Choice>
              <mc:Fallback>
                <p:oleObj r:id="rId7" imgW="1999793" imgH="18315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288712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3042"/>
              </p:ext>
            </p:extLst>
          </p:nvPr>
        </p:nvGraphicFramePr>
        <p:xfrm>
          <a:off x="0" y="0"/>
          <a:ext cx="19526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r:id="rId9" imgW="1278331" imgH="1273759" progId="">
                  <p:embed/>
                </p:oleObj>
              </mc:Choice>
              <mc:Fallback>
                <p:oleObj r:id="rId9" imgW="1278331" imgH="127375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26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59317"/>
              </p:ext>
            </p:extLst>
          </p:nvPr>
        </p:nvGraphicFramePr>
        <p:xfrm>
          <a:off x="6705600" y="5562600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11" imgW="1999793" imgH="1831543" progId="">
                  <p:embed/>
                </p:oleObj>
              </mc:Choice>
              <mc:Fallback>
                <p:oleObj r:id="rId11" imgW="1999793" imgH="18315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0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hlinkClick r:id="rId12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y chi vi sao tho cut duoi_ nhim tinh tinh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0343" y="3360057"/>
            <a:ext cx="609600" cy="609600"/>
          </a:xfrm>
          <a:prstGeom prst="rect">
            <a:avLst/>
          </a:prstGeom>
        </p:spPr>
      </p:pic>
      <p:pic>
        <p:nvPicPr>
          <p:cNvPr id="6" name="my chi vi sao tho cut duoi_0001_ tinh tinh cua tho.wm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33600" y="33600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1107290"/>
            <a:ext cx="11430000" cy="857489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76200" y="1959114"/>
            <a:ext cx="8193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y chi vi sao tho cut duoi_ tho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8825" y="2978727"/>
            <a:ext cx="497205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19800"/>
            <a:ext cx="54864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0775" y="2944091"/>
            <a:ext cx="4972050" cy="914400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629" y="3629"/>
            <a:ext cx="88355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y chi vi sao tho cut duoi_ mhim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3042"/>
              </p:ext>
            </p:extLst>
          </p:nvPr>
        </p:nvGraphicFramePr>
        <p:xfrm>
          <a:off x="0" y="0"/>
          <a:ext cx="19526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r:id="rId5" imgW="1278331" imgH="1273759" progId="">
                  <p:embed/>
                </p:oleObj>
              </mc:Choice>
              <mc:Fallback>
                <p:oleObj r:id="rId5" imgW="1278331" imgH="12737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26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59317"/>
              </p:ext>
            </p:extLst>
          </p:nvPr>
        </p:nvGraphicFramePr>
        <p:xfrm>
          <a:off x="6705600" y="5562600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r:id="rId7" imgW="1999793" imgH="1831543" progId="">
                  <p:embed/>
                </p:oleObj>
              </mc:Choice>
              <mc:Fallback>
                <p:oleObj r:id="rId7" imgW="1999793" imgH="183154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0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hlinkClick r:id="rId9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o 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10000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057400"/>
            <a:ext cx="3686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95575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729747d8za2kbusq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6240463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729747d8za2kbusq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851525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y chi vi sao tho cut duoi- tho 2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4" y="-21771"/>
            <a:ext cx="919113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6096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9119160" cy="689263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52600" y="1074003"/>
            <a:ext cx="621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2943761"/>
            <a:ext cx="9525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my chi vi sao tho cut duoi_ tho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54914" y="3900845"/>
            <a:ext cx="609600" cy="609600"/>
          </a:xfrm>
          <a:prstGeom prst="rect">
            <a:avLst/>
          </a:prstGeom>
        </p:spPr>
      </p:pic>
      <p:pic>
        <p:nvPicPr>
          <p:cNvPr id="5" name="my chi vi sao tho cut duoi_ nhim 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4600" y="39008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191000"/>
            <a:ext cx="1855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9342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KÍNH CHÚC QUÝ CÔ NHIỀU SỨC KHOẺ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41275"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23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1219200" y="595086"/>
            <a:ext cx="70104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1: TRÒ CHUYỆN</a:t>
            </a:r>
          </a:p>
        </p:txBody>
      </p:sp>
    </p:spTree>
    <p:extLst>
      <p:ext uri="{BB962C8B-B14F-4D97-AF65-F5344CB8AC3E}">
        <p14:creationId xmlns:p14="http://schemas.microsoft.com/office/powerpoint/2010/main" val="1980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4676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2: KỂ CHUYỆN BÉ NGHE</a:t>
            </a:r>
          </a:p>
        </p:txBody>
      </p:sp>
    </p:spTree>
    <p:extLst>
      <p:ext uri="{BB962C8B-B14F-4D97-AF65-F5344CB8AC3E}">
        <p14:creationId xmlns:p14="http://schemas.microsoft.com/office/powerpoint/2010/main" val="32364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103938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5715000"/>
            <a:ext cx="2266951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0463"/>
            <a:ext cx="18748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94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nhi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t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03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C -0.00052 -0.00555 0.00017 -0.01179 -0.00156 -0.01688 C -0.00313 -0.02127 -0.00955 -0.02728 -0.00955 -0.02728 C -0.01215 -0.02659 -0.01493 -0.02659 -0.01736 -0.0252 C -0.02292 -0.0222 -0.025 -0.01272 -0.02847 -0.00624 C -0.03108 -0.00116 -0.03576 0.00324 -0.03958 0.00647 C -0.05469 0.00393 -0.05677 0.00347 -0.0651 -0.01249 C -0.06563 -0.01734 -0.06337 -0.02497 -0.06667 -0.02728 C -0.07135 -0.03075 -0.07726 -0.02659 -0.08247 -0.0252 C -0.08576 -0.02428 -0.09201 -0.02104 -0.09201 -0.02104 C -0.09722 -0.01179 -0.09965 -0.00162 -0.10799 0.00231 C -0.1132 -0.00486 -0.11493 -0.01318 -0.1191 -0.02104 C -0.12969 -0.01179 -0.14236 -0.01596 -0.15399 -0.02104 C -0.16076 -0.03468 -0.16076 -0.05133 -0.14757 -0.05688 C -0.13524 -0.0548 -0.13108 -0.05249 -0.1191 -0.0548 C -0.11059 -0.07145 -0.1033 -0.09249 -0.09844 -0.11191 C -0.09184 -0.10613 -0.08629 -0.09942 -0.07934 -0.09503 C -0.06302 -0.09711 -0.06042 -0.09434 -0.05556 -0.11399 C -0.05417 -0.12532 -0.05313 -0.13341 -0.04913 -0.14359 C -0.04965 -0.15145 -0.04844 -0.15977 -0.0507 -0.16694 C -0.05139 -0.16902 -0.05434 -0.16648 -0.05556 -0.16486 C -0.05677 -0.16324 -0.0566 -0.16046 -0.05712 -0.15838 C -0.05295 -0.13665 -0.03507 -0.13873 -0.03021 -0.15838 C -0.03264 -0.19746 -0.02361 -0.21619 -0.04913 -0.21133 C -0.05295 -0.20648 -0.06024 -0.19653 -0.06024 -0.19653 C -0.0691 -0.20763 -0.06754 -0.2215 -0.06979 -0.23676 C -0.06927 -0.24093 -0.07083 -0.24694 -0.06823 -0.24925 C -0.0632 -0.25364 -0.05642 -0.25179 -0.0507 -0.25364 C -0.0408 -0.25688 -0.03351 -0.26104 -0.02535 -0.26844 C -0.01979 -0.27954 -0.01736 -0.29734 -0.02847 -0.3022 C -0.04254 -0.29965 -0.04879 -0.29341 -0.06024 -0.28324 C -0.06389 -0.28393 -0.06771 -0.28393 -0.07135 -0.28532 C -0.07795 -0.28786 -0.07969 -0.2985 -0.08403 -0.30428 C -0.08785 -0.30937 -0.09358 -0.31376 -0.09844 -0.317 C -0.10451 -0.30474 -0.09792 -0.31653 -0.10799 -0.30428 C -0.11563 -0.29503 -0.12274 -0.28393 -0.12847 -0.2726 C -0.13559 -0.27861 -0.1349 -0.28185 -0.13802 -0.29156 C -0.13889 -0.29387 -0.14045 -0.29572 -0.14132 -0.29804 C -0.14254 -0.30127 -0.1434 -0.30497 -0.14445 -0.30844 C -0.14392 -0.32116 -0.14427 -0.33411 -0.14288 -0.34659 C -0.14271 -0.34867 -0.14028 -0.3489 -0.13958 -0.35075 C -0.13854 -0.3533 -0.13906 -0.35676 -0.13802 -0.35931 C -0.13733 -0.36116 -0.12865 -0.3748 -0.12691 -0.37619 C -0.12188 -0.38012 -0.11615 -0.3822 -0.11111 -0.38682 C -0.10451 -0.4 -0.1066 -0.40555 -0.10799 -0.42266 C -0.11111 -0.42197 -0.11441 -0.4222 -0.11736 -0.42058 C -0.12153 -0.4185 -0.13646 -0.40093 -0.13958 -0.39723 C -0.1434 -0.39237 -0.14705 -0.38728 -0.1507 -0.38243 C -0.1533 -0.37896 -0.15868 -0.37202 -0.15868 -0.37202 C -0.16076 -0.37619 -0.16302 -0.38058 -0.1651 -0.38474 C -0.16615 -0.38682 -0.16823 -0.39098 -0.16823 -0.39098 C -0.16962 -0.40093 -0.17049 -0.40809 -0.17465 -0.41642 C -0.17517 -0.42335 -0.17361 -0.43122 -0.17622 -0.43746 C -0.17726 -0.44 -0.17951 -0.43353 -0.1809 -0.43122 C -0.18958 -0.41711 -0.17882 -0.43122 -0.18733 -0.42058 C -0.19445 -0.42382 -0.19323 -0.42844 -0.19688 -0.43746 C -0.19879 -0.45503 -0.19757 -0.47353 -0.20156 -0.49041 C -0.20052 -0.50775 -0.19965 -0.51538 -0.19688 -0.53041 C -0.1974 -0.53249 -0.19722 -0.5385 -0.19844 -0.53688 C -0.20278 -0.5311 -0.20469 -0.52254 -0.20799 -0.51561 C -0.21233 -0.50636 -0.21684 -0.49896 -0.22222 -0.49041 C -0.22274 -0.48763 -0.22274 -0.48439 -0.22379 -0.48185 C -0.22552 -0.47723 -0.23021 -0.46913 -0.23021 -0.46913 C -0.23073 -0.46428 -0.23108 -0.45919 -0.23177 -0.45434 C -0.23576 -0.4222 -0.22639 -0.4733 -0.24132 -0.48601 C -0.25521 -0.47376 -0.26181 -0.45734 -0.26181 -0.43538 " pathEditMode="relative" ptsTypes="fffffffffffffffffffffffffffffffffffffffffffffffffffffffffffffffffA">
                                      <p:cBhvr>
                                        <p:cTn id="33" dur="20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inh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94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219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02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54275"/>
            <a:ext cx="1219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38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tho 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10000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057400"/>
            <a:ext cx="3686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c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95575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2" descr="729747d8za2kbus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6240463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2" descr="729747d8za2kbus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851525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12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4046E-6 L -0.34271 -0.15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7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35838E-7 C -0.00312 0.00185 -0.00659 0.00324 -0.00937 0.00601 C -0.01111 0.00763 -0.01197 0.01133 -0.01388 0.01225 C -0.01979 0.01549 -0.02656 0.0148 -0.03246 0.0185 C -0.04409 0.0259 -0.03854 0.02312 -0.04861 0.02752 C -0.0559 0.03792 -0.06475 0.03468 -0.07413 0.04 C -0.09774 0.05341 -0.12048 0.06567 -0.14548 0.07376 C -0.15416 0.08578 -0.14635 0.07746 -0.16388 0.08324 C -0.17638 0.08717 -0.18854 0.09387 -0.20086 0.09873 C -0.21024 0.10682 -0.22031 0.11006 -0.2309 0.11376 C -0.24132 0.12763 -0.25659 0.12555 -0.27031 0.12948 C -0.27986 0.13572 -0.28715 0.13873 -0.29774 0.14173 C -0.3092 0.15168 -0.3217 0.15977 -0.33489 0.16347 C -0.36163 0.18127 -0.39097 0.18936 -0.42031 0.19723 C -0.43038 0.19977 -0.43767 0.20925 -0.44809 0.21272 C -0.46371 0.22613 -0.47829 0.23121 -0.49652 0.23723 C -0.51197 0.2474 -0.52934 0.24879 -0.54496 0.25896 C -0.56371 0.27121 -0.58281 0.27977 -0.6026 0.28948 C -0.61649 0.29619 -0.62725 0.30636 -0.64201 0.31121 C -0.65972 0.32601 -0.67864 0.33595 -0.69722 0.34821 C -0.71197 0.35769 -0.72326 0.36786 -0.73888 0.37272 C -0.74947 0.38289 -0.76197 0.38058 -0.77343 0.38844 " pathEditMode="relative" rAng="0" ptsTypes="fffffffffffffffffffffA">
                                      <p:cBhvr>
                                        <p:cTn id="10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1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486400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nhi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95750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t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8194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2667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4"/>
    </mc:Choice>
    <mc:Fallback xmlns="">
      <p:transition spd="slow" advTm="1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652 L 0.00573 -0.00023 C 0.01476 0.01457 0.02812 0.02359 0.04201 0.02359 C 0.05781 0.02359 0.07031 0.01457 0.07934 -0.00023 L 0.12187 -0.065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8 -0.0652 L 0.11354 -0.1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66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64162E-6 L -0.0085 -0.133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20" y="-1295400"/>
            <a:ext cx="11986420" cy="9164245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219200"/>
            <a:ext cx="7726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14600"/>
            <a:ext cx="56626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302000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8600"/>
            <a:ext cx="772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"/>
    </mc:Choice>
    <mc:Fallback xmlns="">
      <p:transition spd="slow" advTm="1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0" y="514124"/>
            <a:ext cx="9144000" cy="7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" name="Picture 6" descr="nh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95750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t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8194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2200" y="3657600"/>
            <a:ext cx="54864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9800" y="3657600"/>
            <a:ext cx="5486400" cy="762000"/>
          </a:xfrm>
          <a:prstGeom prst="rect">
            <a:avLst/>
          </a:prstGeom>
        </p:spPr>
      </p:pic>
      <p:sp>
        <p:nvSpPr>
          <p:cNvPr id="2" name="Oval 1">
            <a:hlinkClick r:id="rId5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267</Words>
  <Application>Microsoft Office PowerPoint</Application>
  <PresentationFormat>On-screen Show (4:3)</PresentationFormat>
  <Paragraphs>29</Paragraphs>
  <Slides>19</Slides>
  <Notes>1</Notes>
  <HiddenSlides>2</HiddenSlides>
  <MMClips>12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sao tho cut duoi</dc:title>
  <dc:subject>vi sao tho cut duoi</dc:subject>
  <dc:creator>H15</dc:creator>
  <cp:keywords>vi sao tho cut duoi</cp:keywords>
  <dc:description>vi sao tho cut duoi</dc:description>
  <cp:lastModifiedBy>xuân khuê</cp:lastModifiedBy>
  <cp:revision>117</cp:revision>
  <dcterms:created xsi:type="dcterms:W3CDTF">2012-11-01T04:43:27Z</dcterms:created>
  <dcterms:modified xsi:type="dcterms:W3CDTF">2024-03-30T08:20:33Z</dcterms:modified>
  <cp:category>vi sao tho cut duoi</cp:category>
</cp:coreProperties>
</file>