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7" r:id="rId13"/>
    <p:sldId id="269" r:id="rId14"/>
    <p:sldId id="270" r:id="rId15"/>
    <p:sldId id="271" r:id="rId16"/>
    <p:sldId id="272" r:id="rId17"/>
    <p:sldId id="273" r:id="rId18"/>
    <p:sldId id="290" r:id="rId19"/>
    <p:sldId id="274" r:id="rId20"/>
    <p:sldId id="291" r:id="rId21"/>
    <p:sldId id="275" r:id="rId22"/>
    <p:sldId id="276" r:id="rId23"/>
    <p:sldId id="304" r:id="rId24"/>
    <p:sldId id="305" r:id="rId25"/>
    <p:sldId id="278" r:id="rId26"/>
    <p:sldId id="306" r:id="rId27"/>
    <p:sldId id="279" r:id="rId28"/>
    <p:sldId id="281" r:id="rId29"/>
    <p:sldId id="303" r:id="rId30"/>
    <p:sldId id="282" r:id="rId31"/>
    <p:sldId id="308" r:id="rId32"/>
    <p:sldId id="277" r:id="rId33"/>
    <p:sldId id="302" r:id="rId34"/>
    <p:sldId id="283" r:id="rId35"/>
    <p:sldId id="299" r:id="rId36"/>
    <p:sldId id="284" r:id="rId37"/>
    <p:sldId id="310" r:id="rId38"/>
    <p:sldId id="311" r:id="rId39"/>
    <p:sldId id="309" r:id="rId40"/>
    <p:sldId id="285" r:id="rId41"/>
    <p:sldId id="286" r:id="rId42"/>
    <p:sldId id="287" r:id="rId43"/>
    <p:sldId id="298" r:id="rId44"/>
    <p:sldId id="28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18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8452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20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8647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23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63624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7.gif"/><Relationship Id="rId4" Type="http://schemas.openxmlformats.org/officeDocument/2006/relationships/image" Target="../media/image8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8.wmf"/><Relationship Id="rId12" Type="http://schemas.openxmlformats.org/officeDocument/2006/relationships/image" Target="../media/image2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2.jpeg"/><Relationship Id="rId5" Type="http://schemas.openxmlformats.org/officeDocument/2006/relationships/slide" Target="slide13.xml"/><Relationship Id="rId10" Type="http://schemas.openxmlformats.org/officeDocument/2006/relationships/image" Target="../media/image21.jpeg"/><Relationship Id="rId4" Type="http://schemas.openxmlformats.org/officeDocument/2006/relationships/image" Target="../media/image26.png"/><Relationship Id="rId9" Type="http://schemas.openxmlformats.org/officeDocument/2006/relationships/image" Target="../media/image20.jpeg"/><Relationship Id="rId1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1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32.jpeg"/><Relationship Id="rId10" Type="http://schemas.openxmlformats.org/officeDocument/2006/relationships/image" Target="../media/image34.jpeg"/><Relationship Id="rId4" Type="http://schemas.openxmlformats.org/officeDocument/2006/relationships/image" Target="../media/image20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36.jpeg"/><Relationship Id="rId10" Type="http://schemas.openxmlformats.org/officeDocument/2006/relationships/image" Target="../media/image37.png"/><Relationship Id="rId4" Type="http://schemas.openxmlformats.org/officeDocument/2006/relationships/image" Target="../media/image35.jpeg"/><Relationship Id="rId9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7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7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23.jpeg"/><Relationship Id="rId3" Type="http://schemas.openxmlformats.org/officeDocument/2006/relationships/image" Target="../media/image41.gif"/><Relationship Id="rId7" Type="http://schemas.openxmlformats.org/officeDocument/2006/relationships/image" Target="../media/image27.png"/><Relationship Id="rId12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1.jpeg"/><Relationship Id="rId5" Type="http://schemas.openxmlformats.org/officeDocument/2006/relationships/image" Target="../media/image26.png"/><Relationship Id="rId15" Type="http://schemas.openxmlformats.org/officeDocument/2006/relationships/image" Target="../media/image17.gif"/><Relationship Id="rId10" Type="http://schemas.openxmlformats.org/officeDocument/2006/relationships/image" Target="../media/image20.jpeg"/><Relationship Id="rId4" Type="http://schemas.openxmlformats.org/officeDocument/2006/relationships/image" Target="../media/image25.png"/><Relationship Id="rId9" Type="http://schemas.openxmlformats.org/officeDocument/2006/relationships/image" Target="../media/image29.gif"/><Relationship Id="rId1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1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2.jpeg"/><Relationship Id="rId10" Type="http://schemas.openxmlformats.org/officeDocument/2006/relationships/image" Target="../media/image34.jpeg"/><Relationship Id="rId4" Type="http://schemas.openxmlformats.org/officeDocument/2006/relationships/image" Target="../media/image20.jpeg"/><Relationship Id="rId9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36.jpeg"/><Relationship Id="rId10" Type="http://schemas.openxmlformats.org/officeDocument/2006/relationships/image" Target="../media/image37.png"/><Relationship Id="rId4" Type="http://schemas.openxmlformats.org/officeDocument/2006/relationships/image" Target="../media/image35.jpeg"/><Relationship Id="rId9" Type="http://schemas.openxmlformats.org/officeDocument/2006/relationships/image" Target="../media/image29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55" y="-51844"/>
            <a:ext cx="12221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44701" y="152401"/>
            <a:ext cx="810101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BẮC CẦU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794" y="2084215"/>
            <a:ext cx="12192001" cy="1782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32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2274093" y="3589189"/>
            <a:ext cx="8101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81250" y="4204706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: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4552950" y="4763699"/>
            <a:ext cx="52578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MGL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 TUỔI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600EC-4216-65F4-1530-92D9B06D5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75" y="1177349"/>
            <a:ext cx="1254740" cy="125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635705" y="140596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2743200" y="19050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7620000" y="381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5913120" y="3145536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7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338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82938" y="1900238"/>
            <a:ext cx="74850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817563"/>
            <a:ext cx="10858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0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791200" y="43434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8889" r="15872"/>
          <a:stretch>
            <a:fillRect/>
          </a:stretch>
        </p:blipFill>
        <p:spPr bwMode="auto">
          <a:xfrm>
            <a:off x="5410201" y="3657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8534401" y="3886200"/>
            <a:ext cx="1006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1524001" y="3429000"/>
            <a:ext cx="944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3200400" y="38862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" y="196907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43200" y="11430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4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0800" y="9906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5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7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95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319588" y="2125664"/>
            <a:ext cx="61515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thức tổ chức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98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5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551558" y="260387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656387" y="4800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32" name="Cloud 31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Cloud 32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3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4669" y="2144715"/>
            <a:ext cx="801854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1"/>
            <a:ext cx="6477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33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11086" y="1197428"/>
            <a:ext cx="923979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vi-VN" sz="3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 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>
                <a:latin typeface="+mj-lt"/>
              </a:rPr>
              <a:t>Phải trải qua nhiều quá trình như vậy mới tạo ra được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+mj-lt"/>
              </a:rPr>
              <a:t>vì vậy chúng mình phải biết tiết kiệm nước,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>
                <a:latin typeface="+mj-lt"/>
              </a:rPr>
              <a:t>không vứt rác xuống sông, kênh mương gây ô nhiễm nguồn nước,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vứt rác đúng nơi quy định, giữ gìn và bảo vệ môi trường.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95304" y="1809930"/>
            <a:ext cx="694613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cho xem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1921" y="304801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ện Giọt nước tí xíu  - Truyện cho trẻ mầm no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6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D:\anh dong\phongcanh03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chu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2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5"/>
          <p:cNvSpPr>
            <a:spLocks noChangeArrowheads="1" noChangeShapeType="1" noTextEdit="1"/>
          </p:cNvSpPr>
          <p:nvPr/>
        </p:nvSpPr>
        <p:spPr bwMode="auto">
          <a:xfrm>
            <a:off x="6019801" y="1863726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25"/>
          <p:cNvSpPr>
            <a:spLocks noChangeArrowheads="1" noChangeShapeType="1" noTextEdit="1"/>
          </p:cNvSpPr>
          <p:nvPr/>
        </p:nvSpPr>
        <p:spPr bwMode="auto">
          <a:xfrm>
            <a:off x="6019801" y="3138489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2144715"/>
            <a:ext cx="680987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</a:p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60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13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52899" y="1816523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2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" y="36513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1450</Words>
  <Application>Microsoft Office PowerPoint</Application>
  <PresentationFormat>Widescreen</PresentationFormat>
  <Paragraphs>67</Paragraphs>
  <Slides>44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Lop A1</cp:lastModifiedBy>
  <cp:revision>32</cp:revision>
  <dcterms:created xsi:type="dcterms:W3CDTF">2021-04-01T08:47:18Z</dcterms:created>
  <dcterms:modified xsi:type="dcterms:W3CDTF">2024-04-15T05:49:17Z</dcterms:modified>
</cp:coreProperties>
</file>