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84" r:id="rId5"/>
    <p:sldId id="286" r:id="rId6"/>
    <p:sldId id="288" r:id="rId7"/>
    <p:sldId id="290" r:id="rId8"/>
    <p:sldId id="277" r:id="rId9"/>
    <p:sldId id="259" r:id="rId10"/>
    <p:sldId id="261" r:id="rId11"/>
    <p:sldId id="276" r:id="rId12"/>
    <p:sldId id="273" r:id="rId13"/>
    <p:sldId id="272" r:id="rId14"/>
    <p:sldId id="262" r:id="rId15"/>
    <p:sldId id="274" r:id="rId16"/>
    <p:sldId id="278" r:id="rId17"/>
    <p:sldId id="279" r:id="rId18"/>
    <p:sldId id="280" r:id="rId19"/>
    <p:sldId id="282" r:id="rId20"/>
    <p:sldId id="275" r:id="rId21"/>
    <p:sldId id="281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4" autoAdjust="0"/>
    <p:restoredTop sz="94660" autoAdjust="0"/>
  </p:normalViewPr>
  <p:slideViewPr>
    <p:cSldViewPr>
      <p:cViewPr varScale="1">
        <p:scale>
          <a:sx n="77" d="100"/>
          <a:sy n="77" d="100"/>
        </p:scale>
        <p:origin x="16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74C9A-B31E-4F66-A98B-87B9A4D57B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219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B4DEF-6323-4E59-8736-ADBFD4DD93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231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D45A7-082D-4C7C-8F7A-4B9A69508F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416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CB56D-CA8C-44E2-BC07-1FC95F4DB2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55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35295-9199-4B4C-AF90-312B9C8DB6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394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E5784-9D08-4F5B-B567-6BBC4215AB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823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176B0-E0A6-4B62-8F5A-DCDE5E4C2C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714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991F5-C864-4B58-9BA6-4905143466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29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5572A-E984-42F3-B13E-71D09BDF12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496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82192-5A46-4366-B759-DF658EC66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02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FF9C2-7EEF-4EC5-A8C3-E9DA7A9086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420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50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05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64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85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68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86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39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86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76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2E69B-C46F-4499-9B70-EBDF44702C4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967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69450-4624-47A2-801B-7D25837E3CF7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703969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5C374-147B-42D3-BE63-5196C02CAE03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1713623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90CB-4F22-4491-83DA-99DDABB47CBA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400585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0800A-75F1-4CD5-AB9D-6EAA5410F6CF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7198288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ED2FE-EDCD-4E25-A952-77162F0868AD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5750964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A8A0E-94FA-480A-B419-FA22E92122D1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61932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D1753-844F-44C2-AF5F-6EBBBDE1B3A5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177495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18E49-3CED-450B-82E4-AA8368444FAE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3431514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8D209-EC96-4587-9463-AE153D5B33DD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7901678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9DCD7-4C07-4234-9BFE-836C668AC5B5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0661109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8FD81-2676-49EB-A630-8B60D19333AD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00583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D18C1F4C-004E-45C8-A7DB-72CC75E5C3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28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2E69B-C46F-4499-9B70-EBDF44702C4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BDFD9-4C09-4B9D-AA50-6A84F7248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0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Click to edit Master text styles</a:t>
            </a:r>
          </a:p>
          <a:p>
            <a:pPr lvl="1"/>
            <a:r>
              <a:rPr lang="vi-VN" altLang="en-US" smtClean="0"/>
              <a:t>Second level</a:t>
            </a:r>
          </a:p>
          <a:p>
            <a:pPr lvl="2"/>
            <a:r>
              <a:rPr lang="vi-VN" altLang="en-US" smtClean="0"/>
              <a:t>Third level</a:t>
            </a:r>
          </a:p>
          <a:p>
            <a:pPr lvl="3"/>
            <a:r>
              <a:rPr lang="vi-VN" altLang="en-US" smtClean="0"/>
              <a:t>Fourth level</a:t>
            </a:r>
          </a:p>
          <a:p>
            <a:pPr lvl="4"/>
            <a:r>
              <a:rPr lang="vi-VN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/>
            </a:lvl1pPr>
          </a:lstStyle>
          <a:p>
            <a:pPr>
              <a:defRPr/>
            </a:pPr>
            <a:fld id="{5D57F366-53AE-4A74-9FC6-3478A8A0F546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17116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35.xml"/><Relationship Id="rId1" Type="http://schemas.openxmlformats.org/officeDocument/2006/relationships/audio" Target="file:///D:\hoi%20giang%202012\07%20lai%20o%20to%20.wma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ownloads\Ti&#7871;ng%20C&#242;i%20T&#224;u%20L&#250;c%20B&#236;nh%20Minh%20SE25%20Qu&#7843;ng%20Ng&#227;i%20-%20S&#224;i%20G&#242;n%20V&#7873;%20&#272;&#7871;n%20H&#7889;%20Nai%20-%20Bi&#234;n%20H&#242;a%20(Aug%2020,%202017)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h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494236" y="923926"/>
            <a:ext cx="62210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 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2468166" y="2512220"/>
            <a:ext cx="4371975" cy="9167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7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TẬP NÓI</a:t>
            </a: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2037160" y="3733801"/>
            <a:ext cx="52339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 hỏa</a:t>
            </a:r>
            <a:endParaRPr lang="vi-VN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2519362" y="4455319"/>
            <a:ext cx="39957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100" b="1">
                <a:solidFill>
                  <a:srgbClr val="0000FF"/>
                </a:solidFill>
              </a:rPr>
              <a:t>Lứa tuổi</a:t>
            </a:r>
            <a:r>
              <a:rPr lang="en-US" altLang="en-US" sz="2100" b="1">
                <a:solidFill>
                  <a:srgbClr val="0000FF"/>
                </a:solidFill>
                <a:latin typeface=".VnAvant" pitchFamily="34" charset="0"/>
              </a:rPr>
              <a:t>: </a:t>
            </a:r>
            <a:r>
              <a:rPr lang="en-US" altLang="en-US" sz="2100" b="1">
                <a:solidFill>
                  <a:srgbClr val="0000FF"/>
                </a:solidFill>
                <a:latin typeface="Times New Roman" panose="02020603050405020304" pitchFamily="18" charset="0"/>
              </a:rPr>
              <a:t>24-36 tháng  </a:t>
            </a:r>
            <a:endParaRPr lang="en-US" altLang="en-US" sz="3000" b="1">
              <a:solidFill>
                <a:srgbClr val="3333FF"/>
              </a:solidFill>
            </a:endParaRPr>
          </a:p>
        </p:txBody>
      </p:sp>
      <p:pic>
        <p:nvPicPr>
          <p:cNvPr id="4103" name="Picture 11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4842272" y="1916906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2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4680347" y="2564606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4356497" y="2025254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4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3869531" y="2078831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5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3437335" y="2726531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6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2574131" y="2132410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7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1439466" y="2187179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8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6948488" y="2187179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9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7218760" y="4293394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0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7786688" y="3267075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1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7380685" y="2457450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2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2087166" y="2672954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23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6300788" y="2726531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24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5651897" y="2132410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5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6569869" y="3590925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6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5543550" y="3320654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7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4572000" y="3320654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28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3600450" y="3429000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9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2574131" y="3320654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0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1547813" y="2996804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31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5868591" y="4455319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32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1763316" y="3969544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33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7110413" y="2349104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34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6731794" y="2564606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35" descr="lung linh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5835">
            <a:off x="7218760" y="3105150"/>
            <a:ext cx="428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8" name="Text Box 36"/>
          <p:cNvSpPr txBox="1">
            <a:spLocks noChangeArrowheads="1"/>
          </p:cNvSpPr>
          <p:nvPr/>
        </p:nvSpPr>
        <p:spPr bwMode="auto">
          <a:xfrm>
            <a:off x="1656161" y="4994673"/>
            <a:ext cx="561617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650" b="1" dirty="0" err="1">
                <a:solidFill>
                  <a:srgbClr val="0000CC"/>
                </a:solidFill>
              </a:rPr>
              <a:t>Giáo</a:t>
            </a:r>
            <a:r>
              <a:rPr lang="en-US" altLang="en-US" sz="1650" b="1" dirty="0">
                <a:solidFill>
                  <a:srgbClr val="0000CC"/>
                </a:solidFill>
              </a:rPr>
              <a:t> </a:t>
            </a:r>
            <a:r>
              <a:rPr lang="en-US" altLang="en-US" sz="1650" b="1" dirty="0" err="1">
                <a:solidFill>
                  <a:srgbClr val="0000CC"/>
                </a:solidFill>
              </a:rPr>
              <a:t>viên</a:t>
            </a:r>
            <a:r>
              <a:rPr lang="en-US" altLang="en-US" sz="1650" b="1" dirty="0">
                <a:solidFill>
                  <a:srgbClr val="0000CC"/>
                </a:solidFill>
              </a:rPr>
              <a:t> </a:t>
            </a:r>
            <a:r>
              <a:rPr lang="en-US" altLang="en-US" sz="1650" b="1" dirty="0" err="1">
                <a:solidFill>
                  <a:srgbClr val="0000CC"/>
                </a:solidFill>
              </a:rPr>
              <a:t>thực</a:t>
            </a:r>
            <a:r>
              <a:rPr lang="en-US" altLang="en-US" sz="1650" b="1" dirty="0">
                <a:solidFill>
                  <a:srgbClr val="0000CC"/>
                </a:solidFill>
              </a:rPr>
              <a:t> </a:t>
            </a:r>
            <a:r>
              <a:rPr lang="en-US" altLang="en-US" sz="1650" b="1" dirty="0" err="1">
                <a:solidFill>
                  <a:srgbClr val="0000CC"/>
                </a:solidFill>
              </a:rPr>
              <a:t>hiện</a:t>
            </a:r>
            <a:r>
              <a:rPr lang="en-US" altLang="en-US" sz="1650" b="1" dirty="0">
                <a:solidFill>
                  <a:srgbClr val="0000CC"/>
                </a:solidFill>
              </a:rPr>
              <a:t>: </a:t>
            </a:r>
            <a:r>
              <a:rPr lang="vi-VN" altLang="en-US" sz="1650" b="1" dirty="0" smtClean="0">
                <a:solidFill>
                  <a:srgbClr val="0000CC"/>
                </a:solidFill>
              </a:rPr>
              <a:t>Nguyễn Thị Thu Hà</a:t>
            </a:r>
            <a:endParaRPr lang="vi-VN" altLang="en-US" sz="1650" b="1" dirty="0">
              <a:solidFill>
                <a:srgbClr val="0000CC"/>
              </a:solidFill>
            </a:endParaRPr>
          </a:p>
        </p:txBody>
      </p:sp>
      <p:pic>
        <p:nvPicPr>
          <p:cNvPr id="33" name="Picture 32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982" y="1483203"/>
            <a:ext cx="1320727" cy="1028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9783615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4b0b05b8-1dba-4a56-a072-4cdc2aeef0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638800"/>
          </a:xfrm>
        </p:spPr>
      </p:pic>
      <p:sp>
        <p:nvSpPr>
          <p:cNvPr id="9" name="TextBox 8"/>
          <p:cNvSpPr txBox="1"/>
          <p:nvPr/>
        </p:nvSpPr>
        <p:spPr>
          <a:xfrm>
            <a:off x="1752600" y="59436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92006"/>
          </a:xfrm>
        </p:spPr>
      </p:pic>
      <p:sp>
        <p:nvSpPr>
          <p:cNvPr id="7" name="TextBox 6"/>
          <p:cNvSpPr txBox="1"/>
          <p:nvPr/>
        </p:nvSpPr>
        <p:spPr>
          <a:xfrm>
            <a:off x="2514600" y="5943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7620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Content Placeholder 12" descr="tải xuốn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14" name="TextBox 13"/>
          <p:cNvSpPr txBox="1"/>
          <p:nvPr/>
        </p:nvSpPr>
        <p:spPr>
          <a:xfrm>
            <a:off x="1143000" y="1981200"/>
            <a:ext cx="7010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endParaRPr lang="en-US" sz="6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6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6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36819484-cdpjtau_trat_banh_anh_1_q_ngai_tau_trat_banh__ym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72509" y="-461168"/>
            <a:ext cx="9316509" cy="7319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a---tau---cu-cua-nha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xresdefault-711x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ur-du-lich-hap-dan-bang-tau-ho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43600"/>
          </a:xfrm>
        </p:spPr>
      </p:pic>
      <p:sp>
        <p:nvSpPr>
          <p:cNvPr id="5" name="TextBox 4"/>
          <p:cNvSpPr txBox="1"/>
          <p:nvPr/>
        </p:nvSpPr>
        <p:spPr>
          <a:xfrm>
            <a:off x="3200400" y="5934670"/>
            <a:ext cx="2435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-anh-hoat-hinh-dep-de-thuong_1213286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61112" y="0"/>
            <a:ext cx="9533712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2743200"/>
            <a:ext cx="613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3b6afa82037b4fbd957df3cd1fbc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726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219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349" y="1256017"/>
            <a:ext cx="4640634" cy="5654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5354" y="1368878"/>
            <a:ext cx="2663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MỤC ĐÍCH – YÊU CẦU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6945" y="2045215"/>
            <a:ext cx="718526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/>
            <a:r>
              <a:rPr lang="vi-VN" sz="2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Kiến thức:</a:t>
            </a:r>
            <a:endParaRPr lang="vi-VN" sz="2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defTabSz="685800"/>
            <a:r>
              <a:rPr lang="vi-VN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-Trẻ gọi đúng tên </a:t>
            </a:r>
            <a:r>
              <a:rPr lang="vi-VN" sz="2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tàu hỏa. </a:t>
            </a:r>
            <a:r>
              <a:rPr lang="vi-VN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Trẻ biết được tên gọi của một số bộ phận chính và công dụng của các bộ phận đó.</a:t>
            </a:r>
          </a:p>
          <a:p>
            <a:pPr algn="just" defTabSz="685800"/>
            <a:r>
              <a:rPr lang="vi-VN" sz="2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Kỹ năng:</a:t>
            </a:r>
            <a:endParaRPr lang="vi-VN" sz="2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defTabSz="685800"/>
            <a:r>
              <a:rPr lang="vi-VN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-Trẻ nói to, rõ ràng, đủ câu.</a:t>
            </a:r>
          </a:p>
          <a:p>
            <a:pPr algn="just" defTabSz="685800"/>
            <a:r>
              <a:rPr lang="vi-VN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-Trẻ trả lời được câu hỏi của cô.</a:t>
            </a:r>
          </a:p>
          <a:p>
            <a:pPr algn="just" defTabSz="685800"/>
            <a:r>
              <a:rPr lang="vi-VN" sz="2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Thái độ</a:t>
            </a:r>
            <a:r>
              <a:rPr lang="vi-VN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 :</a:t>
            </a:r>
          </a:p>
          <a:p>
            <a:pPr algn="just" defTabSz="685800"/>
            <a:r>
              <a:rPr lang="vi-VN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hứng thú tham gia các hoạt động cùng cô.</a:t>
            </a:r>
          </a:p>
          <a:p>
            <a:pPr algn="just" defTabSz="685800"/>
            <a:r>
              <a:rPr lang="vi-VN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- GD trẻ ngồi ngay ngắn khi ngồi trên </a:t>
            </a:r>
            <a:r>
              <a:rPr lang="vi-VN" sz="2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tàu hỏa</a:t>
            </a:r>
            <a:endParaRPr lang="vi-VN" sz="2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7" name="Picture 3" descr="1401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2" y="1"/>
            <a:ext cx="91162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56160" y="2564606"/>
            <a:ext cx="4429125" cy="1458516"/>
          </a:xfrm>
        </p:spPr>
        <p:txBody>
          <a:bodyPr/>
          <a:lstStyle/>
          <a:p>
            <a:pPr marL="457200" indent="-457200" eaLnBrk="1" hangingPunct="1"/>
            <a:endParaRPr lang="en-US" altLang="en-US" dirty="0" smtClean="0"/>
          </a:p>
          <a:p>
            <a:pPr marL="457200" indent="-457200" eaLnBrk="1" hangingPunct="1">
              <a:buFontTx/>
              <a:buAutoNum type="arabicPeriod"/>
            </a:pPr>
            <a:r>
              <a:rPr lang="en-US" altLang="en-US" u="sng" dirty="0" err="1" smtClean="0"/>
              <a:t>Ổn</a:t>
            </a:r>
            <a:r>
              <a:rPr lang="en-US" altLang="en-US" u="sng" dirty="0" smtClean="0"/>
              <a:t> </a:t>
            </a:r>
            <a:r>
              <a:rPr lang="en-US" altLang="en-US" u="sng" dirty="0" err="1" smtClean="0"/>
              <a:t>định</a:t>
            </a:r>
            <a:r>
              <a:rPr lang="en-US" altLang="en-US" u="sng" dirty="0" smtClean="0"/>
              <a:t> </a:t>
            </a:r>
            <a:r>
              <a:rPr lang="en-US" altLang="en-US" u="sng" dirty="0" err="1" smtClean="0"/>
              <a:t>tổ</a:t>
            </a:r>
            <a:r>
              <a:rPr lang="en-US" altLang="en-US" u="sng" dirty="0" smtClean="0"/>
              <a:t> </a:t>
            </a:r>
            <a:r>
              <a:rPr lang="en-US" altLang="en-US" u="sng" dirty="0" err="1" smtClean="0"/>
              <a:t>chức</a:t>
            </a:r>
            <a:endParaRPr lang="en-US" altLang="en-US" u="sng" dirty="0" smtClean="0"/>
          </a:p>
          <a:p>
            <a:pPr marL="457200" indent="-457200" eaLnBrk="1" hangingPunct="1">
              <a:buNone/>
            </a:pPr>
            <a:r>
              <a:rPr lang="en-US" altLang="en-US" u="sng" dirty="0" err="1" smtClean="0"/>
              <a:t>Cô</a:t>
            </a:r>
            <a:r>
              <a:rPr lang="en-US" altLang="en-US" u="sng" dirty="0" smtClean="0"/>
              <a:t> </a:t>
            </a:r>
            <a:r>
              <a:rPr lang="en-US" altLang="en-US" u="sng" dirty="0" err="1" smtClean="0"/>
              <a:t>và</a:t>
            </a:r>
            <a:r>
              <a:rPr lang="en-US" altLang="en-US" u="sng" dirty="0" smtClean="0"/>
              <a:t> </a:t>
            </a:r>
            <a:r>
              <a:rPr lang="en-US" altLang="en-US" u="sng" dirty="0" err="1" smtClean="0"/>
              <a:t>trẻ</a:t>
            </a:r>
            <a:r>
              <a:rPr lang="en-US" altLang="en-US" u="sng" dirty="0" smtClean="0"/>
              <a:t> </a:t>
            </a:r>
            <a:r>
              <a:rPr lang="vi-VN" altLang="en-US" u="sng" dirty="0" smtClean="0"/>
              <a:t>hát bài: Đoàn tàu nhỏ xíu</a:t>
            </a:r>
            <a:endParaRPr lang="en-US" altLang="en-US" u="sng" dirty="0" smtClean="0"/>
          </a:p>
        </p:txBody>
      </p:sp>
      <p:pic>
        <p:nvPicPr>
          <p:cNvPr id="6149" name="Picture 5" descr="Butterfly 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714751"/>
            <a:ext cx="1371600" cy="12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Butterfly 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707732"/>
            <a:ext cx="1371600" cy="12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Picturechim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1828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Picturechim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085850"/>
            <a:ext cx="1828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0" descr="spring-smiley-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857250"/>
            <a:ext cx="1200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Butterfly 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707732"/>
            <a:ext cx="1371600" cy="12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8605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486150"/>
            <a:ext cx="885825" cy="79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4290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03935"/>
            <a:ext cx="1143000" cy="102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4345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29718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0"/>
            <a:ext cx="628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148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3147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6863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291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520065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542925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29250"/>
            <a:ext cx="800100" cy="7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80906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657851"/>
            <a:ext cx="742950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7" y="4767264"/>
            <a:ext cx="785813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5617370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5148264"/>
            <a:ext cx="742950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5775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68580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7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580906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171951"/>
            <a:ext cx="914400" cy="81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9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10187"/>
            <a:ext cx="7715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0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7160419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1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0" y="5617370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2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886200"/>
            <a:ext cx="7715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3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29051"/>
            <a:ext cx="1057275" cy="94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4" name="Picture 52" descr="DSTARS-P"/>
          <p:cNvPicPr>
            <a:picLocks noChangeAspect="1" noChangeArrowheads="1" noCrop="1"/>
          </p:cNvPicPr>
          <p:nvPr/>
        </p:nvPicPr>
        <p:blipFill>
          <a:blip r:embed="rId7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00350"/>
            <a:ext cx="685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7" name="07 lai o to 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9" y="4994672"/>
            <a:ext cx="432197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653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06" fill="hold"/>
                                        <p:tgtEl>
                                          <p:spTgt spid="6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8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19" name="Picture 3" descr="1401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234814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56160" y="2564606"/>
            <a:ext cx="4429125" cy="1458516"/>
          </a:xfrm>
        </p:spPr>
        <p:txBody>
          <a:bodyPr/>
          <a:lstStyle/>
          <a:p>
            <a:pPr marL="457200" indent="-457200" eaLnBrk="1" hangingPunct="1">
              <a:buNone/>
            </a:pPr>
            <a:r>
              <a:rPr lang="en-US" altLang="en-US" sz="2700" dirty="0">
                <a:solidFill>
                  <a:srgbClr val="0000CC"/>
                </a:solidFill>
              </a:rPr>
              <a:t>* </a:t>
            </a:r>
            <a:r>
              <a:rPr lang="en-US" altLang="en-US" sz="2700" dirty="0" err="1">
                <a:solidFill>
                  <a:srgbClr val="0000CC"/>
                </a:solidFill>
              </a:rPr>
              <a:t>Quan</a:t>
            </a:r>
            <a:r>
              <a:rPr lang="en-US" altLang="en-US" sz="2700" dirty="0">
                <a:solidFill>
                  <a:srgbClr val="0000CC"/>
                </a:solidFill>
              </a:rPr>
              <a:t> </a:t>
            </a:r>
            <a:r>
              <a:rPr lang="en-US" altLang="en-US" sz="2700" dirty="0" err="1" smtClean="0">
                <a:solidFill>
                  <a:srgbClr val="0000CC"/>
                </a:solidFill>
              </a:rPr>
              <a:t>sát</a:t>
            </a:r>
            <a:r>
              <a:rPr lang="vi-VN" altLang="en-US" sz="2700" dirty="0">
                <a:solidFill>
                  <a:srgbClr val="0000CC"/>
                </a:solidFill>
              </a:rPr>
              <a:t> </a:t>
            </a:r>
            <a:r>
              <a:rPr lang="vi-VN" altLang="en-US" sz="2700" dirty="0" smtClean="0">
                <a:solidFill>
                  <a:srgbClr val="0000CC"/>
                </a:solidFill>
              </a:rPr>
              <a:t>tàu hỏa</a:t>
            </a:r>
            <a:r>
              <a:rPr lang="en-US" altLang="en-US" sz="2700" dirty="0" smtClean="0">
                <a:solidFill>
                  <a:srgbClr val="0000CC"/>
                </a:solidFill>
              </a:rPr>
              <a:t> </a:t>
            </a:r>
            <a:r>
              <a:rPr lang="en-US" altLang="en-US" dirty="0" smtClean="0"/>
              <a:t>. </a:t>
            </a:r>
          </a:p>
        </p:txBody>
      </p:sp>
      <p:pic>
        <p:nvPicPr>
          <p:cNvPr id="9221" name="Picture 5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714751"/>
            <a:ext cx="1371600" cy="12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707732"/>
            <a:ext cx="1371600" cy="12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Picturechim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1828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Picturechim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085850"/>
            <a:ext cx="1828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0" descr="spring-smiley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857250"/>
            <a:ext cx="1200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707732"/>
            <a:ext cx="1371600" cy="12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8605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486150"/>
            <a:ext cx="885825" cy="79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4290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03935"/>
            <a:ext cx="1143000" cy="102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4345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29718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0"/>
            <a:ext cx="628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148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3147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6863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291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520065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542925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29250"/>
            <a:ext cx="800100" cy="7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580906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5657851"/>
            <a:ext cx="742950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7" y="4767264"/>
            <a:ext cx="785813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5617370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5148264"/>
            <a:ext cx="742950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5775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685800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5809061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171951"/>
            <a:ext cx="914400" cy="81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1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10187"/>
            <a:ext cx="7715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2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7160419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3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0" y="5617370"/>
            <a:ext cx="428625" cy="3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4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886200"/>
            <a:ext cx="7715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5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29051"/>
            <a:ext cx="1057275" cy="94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6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00350"/>
            <a:ext cx="685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199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36819484-cdpjtau_trat_banh_anh_1_q_ngai_tau_trat_banh__ym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0909" y="0"/>
            <a:ext cx="9214909" cy="6858000"/>
          </a:xfrm>
        </p:spPr>
      </p:pic>
      <p:sp>
        <p:nvSpPr>
          <p:cNvPr id="6" name="Cloud 5"/>
          <p:cNvSpPr/>
          <p:nvPr/>
        </p:nvSpPr>
        <p:spPr>
          <a:xfrm>
            <a:off x="228601" y="457200"/>
            <a:ext cx="2590800" cy="1066800"/>
          </a:xfrm>
          <a:prstGeom prst="cloud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 tàu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5" y="533400"/>
            <a:ext cx="8061401" cy="5748130"/>
          </a:xfrm>
        </p:spPr>
      </p:pic>
      <p:sp>
        <p:nvSpPr>
          <p:cNvPr id="5" name="Cloud 4"/>
          <p:cNvSpPr/>
          <p:nvPr/>
        </p:nvSpPr>
        <p:spPr>
          <a:xfrm>
            <a:off x="5955267" y="821617"/>
            <a:ext cx="2774731" cy="1271751"/>
          </a:xfrm>
          <a:prstGeom prst="cloud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 tàu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046156" cy="6019800"/>
          </a:xfrm>
        </p:spPr>
      </p:pic>
      <p:sp>
        <p:nvSpPr>
          <p:cNvPr id="6" name="Cloud 5"/>
          <p:cNvSpPr/>
          <p:nvPr/>
        </p:nvSpPr>
        <p:spPr>
          <a:xfrm>
            <a:off x="2514600" y="4648201"/>
            <a:ext cx="3200399" cy="1600200"/>
          </a:xfrm>
          <a:prstGeom prst="cloud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xe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64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ếng Còi Tàu Lúc Bình Minh SE25 Quảng Ngãi - Sài Gòn Về Đến Hố Nai - Biên Hòa (Aug 20, 2017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28600"/>
            <a:ext cx="9144000" cy="7315199"/>
          </a:xfrm>
        </p:spPr>
      </p:pic>
      <p:sp>
        <p:nvSpPr>
          <p:cNvPr id="5" name="TextBox 4"/>
          <p:cNvSpPr txBox="1"/>
          <p:nvPr/>
        </p:nvSpPr>
        <p:spPr>
          <a:xfrm>
            <a:off x="3048000" y="2667000"/>
            <a:ext cx="34291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198</Words>
  <Application>Microsoft Office PowerPoint</Application>
  <PresentationFormat>On-screen Show (4:3)</PresentationFormat>
  <Paragraphs>32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Times New Roman</vt:lpstr>
      <vt:lpstr>Calibri</vt:lpstr>
      <vt:lpstr>Calibri Light</vt:lpstr>
      <vt:lpstr>Arial</vt:lpstr>
      <vt:lpstr>.VnAvant</vt:lpstr>
      <vt:lpstr>Office Theme</vt:lpstr>
      <vt:lpstr>1_Default Design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xuân khuê</cp:lastModifiedBy>
  <cp:revision>36</cp:revision>
  <dcterms:created xsi:type="dcterms:W3CDTF">2006-08-16T00:00:00Z</dcterms:created>
  <dcterms:modified xsi:type="dcterms:W3CDTF">2024-04-13T17:51:49Z</dcterms:modified>
</cp:coreProperties>
</file>