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5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7136-94B8-4507-BB3E-2052192C381C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658576" y="3276600"/>
            <a:ext cx="6220244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85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HÁT </a:t>
            </a:r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vi-VN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LỚN LÊN CHÁU LÁI MÁY CÀY</a:t>
            </a:r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endParaRPr lang="en-US" sz="3600" b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1748" name="Picture 4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52" y="5334000"/>
            <a:ext cx="1538748" cy="15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2548"/>
            <a:ext cx="16001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8820" y="-58866"/>
            <a:ext cx="1506068" cy="16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66" y="-93407"/>
            <a:ext cx="1459418" cy="17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2057400" y="2506662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n-NO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PHÁT TRIỂN THẨM MỸ</a:t>
            </a:r>
            <a:endParaRPr lang="en-US" sz="3600" b="1" kern="10" dirty="0">
              <a:ln w="19050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75586" y="4584918"/>
            <a:ext cx="39116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C00000"/>
              </a:solidFill>
            </a:endParaRPr>
          </a:p>
          <a:p>
            <a:pPr algn="ctr"/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0913" y="76200"/>
            <a:ext cx="77685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 CẦU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22" y="982662"/>
            <a:ext cx="1524000" cy="13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am\LE BICH LAM\pictures\nghe nghiep\cayruong01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515"/>
            <a:ext cx="9134293" cy="61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gb" descr="may-cay30903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00">
        <p:checker/>
      </p:transition>
    </mc:Choice>
    <mc:Fallback xmlns="">
      <p:transition spd="slow" advClick="0" advTm="30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m\LE BICH LAM\pictures\thien nhien\sweet_couples_cute_lover_996553_topa_wallcoo_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" y="0"/>
            <a:ext cx="9133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DẠY HÁT “LỚN LÊN CHÁU LÁI MÁY CÀY”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Lớn lên cháu lái máy cày beat - acb _ 320 lyrics, upload bởi nhingiyeuem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724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am\LE BICH LAM\pictures\thien nhien\sweet_couples_cute_lover_1101986_top_wallcoo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 CHƠI ÂM NHẠC “TAI AI THÍNH”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1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 Bich Lam\Pictures\gat_lu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65598"/>
            <a:ext cx="4953001" cy="36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 Bich Lam\Pictures\1000034301_top_10_que_8_48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6092" cy="34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am\LE BICH LAM\pictures\thien nhien\thumb_flex-1255623221868563_f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175" y="367864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NGHE HÁT “NGÀY MÙA VUI”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Ngày mùa vui - Nhạc beat _ 320 lyrics, upload bởi chinh78t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286000" y="5867400"/>
            <a:ext cx="609600" cy="609600"/>
          </a:xfrm>
          <a:prstGeom prst="rect">
            <a:avLst/>
          </a:prstGeom>
        </p:spPr>
      </p:pic>
      <p:pic>
        <p:nvPicPr>
          <p:cNvPr id="5" name="ngay mua vui-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12517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351463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E:\lam\LE BICH LAM\pictures\anh suu tam\hellokitty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884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3" descr="49AF38FFEB6845B3B114AB5BA0AB9D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717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8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467600" cy="1649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TRÂN TRỌNG KÍNH CHÀO !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723900" y="304800"/>
            <a:ext cx="7696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21996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CHÚC CÁC CÔ SỨC KHỎE VÀ THÀNH ĐẠT !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35731" y="2954337"/>
            <a:ext cx="8872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CHÚC HỘI THI THÀNH CÔNG TỐT ĐẸP 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5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253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91</Words>
  <Application>Microsoft Office PowerPoint</Application>
  <PresentationFormat>On-screen Show (4:3)</PresentationFormat>
  <Paragraphs>12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THÀNH PHỐ CAO LÃNH TRƯỜNG MẦM NON HÒA AN</dc:title>
  <dc:creator>Le Bich Lam</dc:creator>
  <cp:lastModifiedBy>Windows User</cp:lastModifiedBy>
  <cp:revision>11</cp:revision>
  <dcterms:created xsi:type="dcterms:W3CDTF">2014-12-21T09:32:33Z</dcterms:created>
  <dcterms:modified xsi:type="dcterms:W3CDTF">2024-03-15T03:11:02Z</dcterms:modified>
</cp:coreProperties>
</file>