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5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4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0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9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07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3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8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9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7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26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7E44-84F0-4783-B882-86F40DB08EC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9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87E44-84F0-4783-B882-86F40DB08EC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B8DB1-06FB-4F1D-951C-0D0939E1E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3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hinh-nen-powerpoint-dep-[vnmy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4191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BẮC CẦU</a:t>
            </a:r>
            <a:endParaRPr lang="en-US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1792288"/>
            <a:ext cx="8229600" cy="2919412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Tx/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HẬN THỨC</a:t>
            </a:r>
            <a:endParaRPr lang="vi-VN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 tuổi: 24 – 36 tháng tuổi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vi-VN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 </a:t>
            </a:r>
            <a:r>
              <a:rPr lang="vi-VN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 Thị Tố Vân</a:t>
            </a:r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WordArt 16"/>
          <p:cNvSpPr>
            <a:spLocks noChangeArrowheads="1" noChangeShapeType="1" noTextEdit="1"/>
          </p:cNvSpPr>
          <p:nvPr/>
        </p:nvSpPr>
        <p:spPr bwMode="auto">
          <a:xfrm>
            <a:off x="1354138" y="3886200"/>
            <a:ext cx="6315075" cy="16176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1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054" name="Picture 21" descr="agbutterflies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2857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39900"/>
            <a:ext cx="1157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80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0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 . Con </a:t>
            </a:r>
            <a:r>
              <a:rPr lang="en-US" dirty="0" err="1" smtClean="0"/>
              <a:t>voi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1524000"/>
            <a:ext cx="4724400" cy="4190999"/>
          </a:xfrm>
        </p:spPr>
      </p:pic>
    </p:spTree>
    <p:extLst>
      <p:ext uri="{BB962C8B-B14F-4D97-AF65-F5344CB8AC3E}">
        <p14:creationId xmlns:p14="http://schemas.microsoft.com/office/powerpoint/2010/main" val="324546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. Con </a:t>
            </a:r>
            <a:r>
              <a:rPr lang="en-US" dirty="0" err="1" smtClean="0"/>
              <a:t>bướm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0"/>
            <a:ext cx="5257800" cy="3200400"/>
          </a:xfrm>
        </p:spPr>
      </p:pic>
    </p:spTree>
    <p:extLst>
      <p:ext uri="{BB962C8B-B14F-4D97-AF65-F5344CB8AC3E}">
        <p14:creationId xmlns:p14="http://schemas.microsoft.com/office/powerpoint/2010/main" val="9687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6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ideo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Wildlif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64945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Cảm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ơn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và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chúc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các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em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học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thật</a:t>
            </a:r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lackadder ITC" pitchFamily="82" charset="0"/>
              </a:rPr>
              <a:t>tốt</a:t>
            </a:r>
            <a:endParaRPr lang="en-US" sz="4800" dirty="0" smtClean="0">
              <a:solidFill>
                <a:srgbClr val="0070C0"/>
              </a:solidFill>
              <a:latin typeface="Blackadder ITC" pitchFamily="82" charset="0"/>
            </a:endParaRPr>
          </a:p>
          <a:p>
            <a:r>
              <a:rPr lang="en-US" sz="4800" dirty="0" smtClean="0">
                <a:solidFill>
                  <a:srgbClr val="0070C0"/>
                </a:solidFill>
                <a:latin typeface="Blackadder ITC" pitchFamily="82" charset="0"/>
              </a:rPr>
              <a:t> </a:t>
            </a:r>
            <a:endParaRPr lang="en-US" sz="4800" dirty="0">
              <a:solidFill>
                <a:srgbClr val="0070C0"/>
              </a:solidFill>
              <a:latin typeface="Blackadder ITC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62200"/>
            <a:ext cx="352425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09800"/>
            <a:ext cx="74676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. Con </a:t>
            </a:r>
            <a:r>
              <a:rPr lang="en-US" dirty="0" err="1" smtClean="0"/>
              <a:t>mèo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65" y="2729548"/>
            <a:ext cx="4691335" cy="2267267"/>
          </a:xfrm>
        </p:spPr>
      </p:pic>
    </p:spTree>
    <p:extLst>
      <p:ext uri="{BB962C8B-B14F-4D97-AF65-F5344CB8AC3E}">
        <p14:creationId xmlns:p14="http://schemas.microsoft.com/office/powerpoint/2010/main" val="199699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 . Con </a:t>
            </a:r>
            <a:r>
              <a:rPr lang="en-US" dirty="0" err="1" smtClean="0">
                <a:solidFill>
                  <a:srgbClr val="FF0000"/>
                </a:solidFill>
              </a:rPr>
              <a:t>chó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447800"/>
            <a:ext cx="3657600" cy="4114800"/>
          </a:xfrm>
        </p:spPr>
      </p:pic>
    </p:spTree>
    <p:extLst>
      <p:ext uri="{BB962C8B-B14F-4D97-AF65-F5344CB8AC3E}">
        <p14:creationId xmlns:p14="http://schemas.microsoft.com/office/powerpoint/2010/main" val="123102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. Con </a:t>
            </a:r>
            <a:r>
              <a:rPr lang="en-US" dirty="0" err="1" smtClean="0"/>
              <a:t>cá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81200"/>
            <a:ext cx="4114800" cy="3124200"/>
          </a:xfrm>
        </p:spPr>
      </p:pic>
    </p:spTree>
    <p:extLst>
      <p:ext uri="{BB962C8B-B14F-4D97-AF65-F5344CB8AC3E}">
        <p14:creationId xmlns:p14="http://schemas.microsoft.com/office/powerpoint/2010/main" val="361862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. Con </a:t>
            </a:r>
            <a:r>
              <a:rPr lang="en-US" dirty="0" err="1" smtClean="0"/>
              <a:t>thỏ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C:\Program Files\Microsoft Office\MEDIA\CAGCAT10\j0304933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4419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5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. Con </a:t>
            </a:r>
            <a:r>
              <a:rPr lang="en-US" dirty="0" err="1" smtClean="0"/>
              <a:t>gà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743200"/>
            <a:ext cx="4667561" cy="3505200"/>
          </a:xfrm>
        </p:spPr>
      </p:pic>
    </p:spTree>
    <p:extLst>
      <p:ext uri="{BB962C8B-B14F-4D97-AF65-F5344CB8AC3E}">
        <p14:creationId xmlns:p14="http://schemas.microsoft.com/office/powerpoint/2010/main" val="26644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 .Con </a:t>
            </a:r>
            <a:r>
              <a:rPr lang="en-US" dirty="0" err="1" smtClean="0"/>
              <a:t>hổ</a:t>
            </a:r>
            <a:endParaRPr lang="en-US" dirty="0"/>
          </a:p>
        </p:txBody>
      </p:sp>
      <p:pic>
        <p:nvPicPr>
          <p:cNvPr id="2050" name="Picture 2" descr="C:\Program Files\Microsoft Office\MEDIA\CAGCAT10\j0332364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3276600" cy="269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38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 . Con </a:t>
            </a:r>
            <a:r>
              <a:rPr lang="en-US" dirty="0" err="1" smtClean="0"/>
              <a:t>sư</a:t>
            </a:r>
            <a:r>
              <a:rPr lang="en-US" dirty="0" smtClean="0"/>
              <a:t> </a:t>
            </a:r>
            <a:r>
              <a:rPr lang="en-US" dirty="0" err="1" smtClean="0"/>
              <a:t>tử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86000"/>
            <a:ext cx="4952999" cy="2286903"/>
          </a:xfrm>
        </p:spPr>
      </p:pic>
    </p:spTree>
    <p:extLst>
      <p:ext uri="{BB962C8B-B14F-4D97-AF65-F5344CB8AC3E}">
        <p14:creationId xmlns:p14="http://schemas.microsoft.com/office/powerpoint/2010/main" val="25015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 . Con </a:t>
            </a:r>
            <a:r>
              <a:rPr lang="en-US" dirty="0" err="1" smtClean="0"/>
              <a:t>chim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057400"/>
            <a:ext cx="4419599" cy="3505200"/>
          </a:xfrm>
        </p:spPr>
      </p:pic>
    </p:spTree>
    <p:extLst>
      <p:ext uri="{BB962C8B-B14F-4D97-AF65-F5344CB8AC3E}">
        <p14:creationId xmlns:p14="http://schemas.microsoft.com/office/powerpoint/2010/main" val="35183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93</Words>
  <Application>Microsoft Office PowerPoint</Application>
  <PresentationFormat>On-screen Show (4:3)</PresentationFormat>
  <Paragraphs>22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Blackadder ITC</vt:lpstr>
      <vt:lpstr>Calibri</vt:lpstr>
      <vt:lpstr>Times New Roman</vt:lpstr>
      <vt:lpstr>Office Theme</vt:lpstr>
      <vt:lpstr>UBND QUẬN LONG BIÊN TRƯỜNG MẦM NON BẮC CẦU</vt:lpstr>
      <vt:lpstr>1 . Con mèo </vt:lpstr>
      <vt:lpstr>2 . Con chó </vt:lpstr>
      <vt:lpstr>3 . Con cá  </vt:lpstr>
      <vt:lpstr>4 . Con thỏ </vt:lpstr>
      <vt:lpstr>5 . Con gà  </vt:lpstr>
      <vt:lpstr>6 .Con hổ</vt:lpstr>
      <vt:lpstr>7 . Con sư tử </vt:lpstr>
      <vt:lpstr>8 . Con chim</vt:lpstr>
      <vt:lpstr>9 . Con voi</vt:lpstr>
      <vt:lpstr>10 . Con bướm </vt:lpstr>
      <vt:lpstr>Video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vật của em</dc:title>
  <dc:creator>ismail - [2010]</dc:creator>
  <cp:lastModifiedBy>xuân khuê</cp:lastModifiedBy>
  <cp:revision>12</cp:revision>
  <dcterms:created xsi:type="dcterms:W3CDTF">2020-04-29T01:42:47Z</dcterms:created>
  <dcterms:modified xsi:type="dcterms:W3CDTF">2024-03-13T11:11:41Z</dcterms:modified>
</cp:coreProperties>
</file>