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4" r:id="rId2"/>
    <p:sldId id="256" r:id="rId3"/>
    <p:sldId id="257" r:id="rId4"/>
    <p:sldId id="258" r:id="rId5"/>
    <p:sldId id="261" r:id="rId6"/>
    <p:sldId id="260" r:id="rId7"/>
    <p:sldId id="263" r:id="rId8"/>
    <p:sldId id="264" r:id="rId9"/>
    <p:sldId id="265" r:id="rId10"/>
    <p:sldId id="266" r:id="rId11"/>
    <p:sldId id="276" r:id="rId12"/>
    <p:sldId id="274" r:id="rId13"/>
    <p:sldId id="275" r:id="rId14"/>
    <p:sldId id="278" r:id="rId15"/>
    <p:sldId id="279" r:id="rId16"/>
    <p:sldId id="280" r:id="rId17"/>
    <p:sldId id="28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DEFB-6B1F-71F5-0DCA-8046635EE8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AC36B2-317C-44DD-C9EB-3267EB895D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29EFE3-D2BA-A967-15EB-1383297C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503583-C147-E359-D5C3-E404CD6D64F6}"/>
              </a:ext>
            </a:extLst>
          </p:cNvPr>
          <p:cNvSpPr txBox="1"/>
          <p:nvPr/>
        </p:nvSpPr>
        <p:spPr>
          <a:xfrm>
            <a:off x="2896493" y="409278"/>
            <a:ext cx="6208294" cy="71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BEEFB-B672-3CB0-2E74-BCFE70F2D025}"/>
              </a:ext>
            </a:extLst>
          </p:cNvPr>
          <p:cNvSpPr txBox="1"/>
          <p:nvPr/>
        </p:nvSpPr>
        <p:spPr>
          <a:xfrm>
            <a:off x="1991235" y="2303188"/>
            <a:ext cx="8434119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D3863-5213-E7CE-680B-1FEB03FCEBF0}"/>
              </a:ext>
            </a:extLst>
          </p:cNvPr>
          <p:cNvSpPr txBox="1"/>
          <p:nvPr/>
        </p:nvSpPr>
        <p:spPr>
          <a:xfrm>
            <a:off x="2664647" y="2882343"/>
            <a:ext cx="620829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Đè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cháy</a:t>
            </a:r>
            <a:br>
              <a:rPr lang="en-US" altLang="en-US" sz="1800" b="1" dirty="0">
                <a:solidFill>
                  <a:srgbClr val="C00000"/>
                </a:solidFill>
                <a:latin typeface=".VnTimeH" panose="020B7200000000000000" pitchFamily="34" charset="0"/>
              </a:rPr>
            </a:br>
            <a:endParaRPr lang="en-US" altLang="en-US" sz="1800" b="1" dirty="0">
              <a:solidFill>
                <a:srgbClr val="C00000"/>
              </a:solidFill>
              <a:latin typeface=".VnTimeH" panose="020B7200000000000000" pitchFamily="34" charset="0"/>
            </a:endParaRPr>
          </a:p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002060"/>
                </a:solidFill>
                <a:latin typeface=".VnTeknical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b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Linh</a:t>
            </a:r>
            <a:b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Hình ảnh 4">
            <a:extLst>
              <a:ext uri="{FF2B5EF4-FFF2-40B4-BE49-F238E27FC236}">
                <a16:creationId xmlns:a16="http://schemas.microsoft.com/office/drawing/2014/main" id="{971D7750-7CA1-866D-422E-D5D1D73C6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706" y="1052069"/>
            <a:ext cx="11461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813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909" y="263733"/>
            <a:ext cx="7123612" cy="5298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46" y="1420194"/>
            <a:ext cx="2213040" cy="4017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528" y="550319"/>
            <a:ext cx="1798476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0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ạy trẻ kỹ năng thoát hiểm khi hỏa hoạn - Báo Phụ N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42" y="3598954"/>
            <a:ext cx="4132291" cy="274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nphucuong.edu.vn/upload/21716/fck/hanoi-mnphucuong/image(989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41" y="169581"/>
            <a:ext cx="4132291" cy="309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0776" y="11345091"/>
            <a:ext cx="4470118" cy="3349085"/>
          </a:xfrm>
          <a:prstGeom prst="rect">
            <a:avLst/>
          </a:prstGeom>
        </p:spPr>
      </p:pic>
      <p:pic>
        <p:nvPicPr>
          <p:cNvPr id="1030" name="Picture 6" descr="http://mndaikim.edu.vn/upload/29351/fck/dkchuyenmon/2023_10_09_02_49_56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6281" b="24384"/>
          <a:stretch/>
        </p:blipFill>
        <p:spPr bwMode="auto">
          <a:xfrm>
            <a:off x="5916923" y="3598954"/>
            <a:ext cx="4182036" cy="26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3896"/>
          <a:stretch/>
        </p:blipFill>
        <p:spPr>
          <a:xfrm>
            <a:off x="5916923" y="174812"/>
            <a:ext cx="3942164" cy="32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0"/>
            <a:ext cx="11536753" cy="563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90786"/>
            <a:ext cx="113516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Chung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2425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5867" y="232983"/>
            <a:ext cx="103428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9911" y="817758"/>
            <a:ext cx="1837764" cy="1444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874" r="4932" b="12835"/>
          <a:stretch/>
        </p:blipFill>
        <p:spPr>
          <a:xfrm>
            <a:off x="361242" y="1416712"/>
            <a:ext cx="2757075" cy="3511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4081" r="10662"/>
          <a:stretch/>
        </p:blipFill>
        <p:spPr>
          <a:xfrm>
            <a:off x="3669571" y="2495949"/>
            <a:ext cx="3331029" cy="2478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8890" y="2964936"/>
            <a:ext cx="2402043" cy="2009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4959" r="16061"/>
          <a:stretch/>
        </p:blipFill>
        <p:spPr>
          <a:xfrm>
            <a:off x="9973527" y="2964936"/>
            <a:ext cx="1972491" cy="19991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15685" y="4866373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c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09401" y="486244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2817" y="49282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15684" y="486244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c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562" y="225877"/>
            <a:ext cx="108237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6578" y="1925351"/>
            <a:ext cx="1837764" cy="1444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9094"/>
          <a:stretch/>
        </p:blipFill>
        <p:spPr>
          <a:xfrm>
            <a:off x="753702" y="1190102"/>
            <a:ext cx="2948060" cy="3630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545" y="1015037"/>
            <a:ext cx="3043872" cy="38053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25399" y="4820352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53594" y="4820352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25399" y="4820352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8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6023" y="108310"/>
            <a:ext cx="752420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1268" y="108310"/>
            <a:ext cx="1837764" cy="1444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379" t="9503" r="30173" b="-294"/>
          <a:stretch/>
        </p:blipFill>
        <p:spPr>
          <a:xfrm>
            <a:off x="5899717" y="1667375"/>
            <a:ext cx="2431004" cy="32413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23" y="2159179"/>
            <a:ext cx="4133446" cy="27495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67882" y="4908713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67882" y="4908713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97321" y="4908713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1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6340" y="415421"/>
            <a:ext cx="869118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4236" y="305848"/>
            <a:ext cx="1837764" cy="1444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3778" t="4436" r="12770" b="2823"/>
          <a:stretch/>
        </p:blipFill>
        <p:spPr>
          <a:xfrm>
            <a:off x="0" y="1750379"/>
            <a:ext cx="3108960" cy="3122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048" t="11213" r="13877" b="4111"/>
          <a:stretch/>
        </p:blipFill>
        <p:spPr>
          <a:xfrm>
            <a:off x="3226527" y="2181967"/>
            <a:ext cx="4467497" cy="269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5470" t="24941" r="21512" b="17210"/>
          <a:stretch/>
        </p:blipFill>
        <p:spPr>
          <a:xfrm>
            <a:off x="7694024" y="1999085"/>
            <a:ext cx="4140926" cy="30305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09754" y="508112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3313" y="50806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47525" y="50806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c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9753" y="50806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766175" cy="55401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99958" y="2474766"/>
            <a:ext cx="46319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</a:t>
            </a:r>
            <a:r>
              <a:rPr lang="en-US" sz="36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 CHĂM 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 HỌC GIỎI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7228" y="1097741"/>
            <a:ext cx="5492512" cy="115644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BGK MẠNH KHỎE VÀ LUÔN VUI VẺ 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398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73897" y="663109"/>
            <a:ext cx="9755187" cy="210525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6700" b="1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 rot="21442674">
            <a:off x="405602" y="3077296"/>
            <a:ext cx="10850247" cy="13849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Chung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33987">
            <a:off x="9023069" y="2556406"/>
            <a:ext cx="2060076" cy="171673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47744">
            <a:off x="39414" y="389216"/>
            <a:ext cx="1861180" cy="1821646"/>
          </a:xfrm>
          <a:prstGeom prst="rect">
            <a:avLst/>
          </a:prstGeom>
        </p:spPr>
      </p:pic>
      <p:pic>
        <p:nvPicPr>
          <p:cNvPr id="7" name="Nhạc nền chương tr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1431277">
            <a:off x="10063426" y="6128644"/>
            <a:ext cx="1046148" cy="58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717383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8725" y="289449"/>
            <a:ext cx="5298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Xin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689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53" y="222477"/>
            <a:ext cx="5120096" cy="3840072"/>
          </a:xfrm>
          <a:prstGeom prst="rect">
            <a:avLst/>
          </a:prstGeom>
        </p:spPr>
      </p:pic>
      <p:pic>
        <p:nvPicPr>
          <p:cNvPr id="1026" name="Picture 2" descr="Bà và bếp lử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71" y="1920647"/>
            <a:ext cx="5363827" cy="359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83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0"/>
            <a:ext cx="11536753" cy="563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855" y="994844"/>
            <a:ext cx="1052866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800" b="1" cap="none" spc="0" dirty="0">
              <a:ln w="0">
                <a:solidFill>
                  <a:schemeClr val="accent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625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ệt hại gần 1.060 tỷ đồng vì hỏa ho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56" y="120179"/>
            <a:ext cx="4804353" cy="29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41" y="3367763"/>
            <a:ext cx="4573170" cy="2902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694" y="3330827"/>
            <a:ext cx="4530472" cy="2976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824" y="120179"/>
            <a:ext cx="4678382" cy="2923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00454">
            <a:off x="10188086" y="4678342"/>
            <a:ext cx="1401616" cy="1606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92904">
            <a:off x="-157154" y="-25336"/>
            <a:ext cx="1528671" cy="15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0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0"/>
            <a:ext cx="11536753" cy="563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903" y="903403"/>
            <a:ext cx="939219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>
                <a:solidFill>
                  <a:schemeClr val="accent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1131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032" r="25068"/>
          <a:stretch/>
        </p:blipFill>
        <p:spPr>
          <a:xfrm>
            <a:off x="130628" y="1491342"/>
            <a:ext cx="2207623" cy="4021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030" t="23222" r="17208" b="25462"/>
          <a:stretch/>
        </p:blipFill>
        <p:spPr>
          <a:xfrm>
            <a:off x="541339" y="656407"/>
            <a:ext cx="1796912" cy="1423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510" y="559713"/>
            <a:ext cx="6528707" cy="495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04" y="901336"/>
            <a:ext cx="3982751" cy="3331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611" y="120732"/>
            <a:ext cx="4033509" cy="3226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0519" t="-327" r="16070"/>
          <a:stretch/>
        </p:blipFill>
        <p:spPr>
          <a:xfrm>
            <a:off x="235527" y="1733994"/>
            <a:ext cx="2912621" cy="358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7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828</TotalTime>
  <Words>230</Words>
  <Application>Microsoft Office PowerPoint</Application>
  <PresentationFormat>Widescreen</PresentationFormat>
  <Paragraphs>37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.VnAvantH</vt:lpstr>
      <vt:lpstr>.VnTeknical</vt:lpstr>
      <vt:lpstr>.VnTimeH</vt:lpstr>
      <vt:lpstr>Arial</vt:lpstr>
      <vt:lpstr>Impact</vt:lpstr>
      <vt:lpstr>Times New Roman</vt:lpstr>
      <vt:lpstr>Main Event</vt:lpstr>
      <vt:lpstr>PowerPoint Presentation</vt:lpstr>
      <vt:lpstr>cuộc thi “lính cứu hỏa tài ba”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cuộc thi: “lính cứu hỏa tài ba”</dc:title>
  <dc:creator>Administrator</dc:creator>
  <cp:lastModifiedBy>Lop A1</cp:lastModifiedBy>
  <cp:revision>51</cp:revision>
  <dcterms:created xsi:type="dcterms:W3CDTF">2023-12-11T12:04:53Z</dcterms:created>
  <dcterms:modified xsi:type="dcterms:W3CDTF">2024-03-12T05:45:47Z</dcterms:modified>
</cp:coreProperties>
</file>