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  <a:srgbClr val="00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" y="2590800"/>
            <a:ext cx="82349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1" y="3733800"/>
            <a:ext cx="70578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66"/>
                </a:solidFill>
              </a:rPr>
              <a:t>Đề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tài</a:t>
            </a:r>
            <a:r>
              <a:rPr lang="en-US" sz="2800" b="1" dirty="0" smtClean="0">
                <a:solidFill>
                  <a:srgbClr val="000066"/>
                </a:solidFill>
              </a:rPr>
              <a:t>: NBTN: </a:t>
            </a:r>
            <a:r>
              <a:rPr lang="en-US" sz="2800" b="1" dirty="0" err="1" smtClean="0">
                <a:solidFill>
                  <a:srgbClr val="000066"/>
                </a:solidFill>
              </a:rPr>
              <a:t>Áo</a:t>
            </a:r>
            <a:r>
              <a:rPr lang="en-US" sz="2800" b="1" dirty="0" smtClean="0">
                <a:solidFill>
                  <a:srgbClr val="000066"/>
                </a:solidFill>
              </a:rPr>
              <a:t>, </a:t>
            </a:r>
            <a:r>
              <a:rPr lang="en-US" sz="2800" b="1" dirty="0" err="1" smtClean="0">
                <a:solidFill>
                  <a:srgbClr val="000066"/>
                </a:solidFill>
              </a:rPr>
              <a:t>quần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Lứa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 24 – 36 </a:t>
            </a:r>
            <a:r>
              <a:rPr lang="en-US" sz="2800" b="1" dirty="0" err="1" smtClean="0">
                <a:solidFill>
                  <a:srgbClr val="000066"/>
                </a:solidFill>
              </a:rPr>
              <a:t>tháng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Số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: 12 – 15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Thời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gian</a:t>
            </a:r>
            <a:r>
              <a:rPr lang="en-US" sz="2800" b="1" dirty="0" smtClean="0">
                <a:solidFill>
                  <a:srgbClr val="000066"/>
                </a:solidFill>
              </a:rPr>
              <a:t>: 12 – 15 </a:t>
            </a:r>
            <a:r>
              <a:rPr lang="en-US" sz="2800" b="1" dirty="0" err="1" smtClean="0">
                <a:solidFill>
                  <a:srgbClr val="000066"/>
                </a:solidFill>
              </a:rPr>
              <a:t>phút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Người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thực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hiện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vi-VN" sz="2800" b="1" dirty="0" smtClean="0">
                <a:solidFill>
                  <a:srgbClr val="000066"/>
                </a:solidFill>
              </a:rPr>
              <a:t>Hà Thị Tố Vân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42543" y="7620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  <a:b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BẮC CẦU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460500"/>
            <a:ext cx="1157288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1905000"/>
            <a:ext cx="51587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nu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47800" y="2133600"/>
            <a:ext cx="5583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86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110</Words>
  <Application>Microsoft Office PowerPoint</Application>
  <PresentationFormat>On-screen Show (4:3)</PresentationFormat>
  <Paragraphs>22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xuân khuê</cp:lastModifiedBy>
  <cp:revision>10</cp:revision>
  <dcterms:created xsi:type="dcterms:W3CDTF">2017-10-16T13:24:30Z</dcterms:created>
  <dcterms:modified xsi:type="dcterms:W3CDTF">2024-02-21T09:56:36Z</dcterms:modified>
</cp:coreProperties>
</file>