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284" r:id="rId8"/>
    <p:sldId id="283" r:id="rId9"/>
    <p:sldId id="285" r:id="rId10"/>
    <p:sldId id="287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9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487880" y="9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19057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Huệ Linh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13" y="741942"/>
            <a:ext cx="937903" cy="9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86</Words>
  <Application>Microsoft Office PowerPoint</Application>
  <PresentationFormat>On-screen Show (16:9)</PresentationFormat>
  <Paragraphs>19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xuân khuê</cp:lastModifiedBy>
  <cp:revision>126</cp:revision>
  <dcterms:created xsi:type="dcterms:W3CDTF">2022-05-01T06:34:40Z</dcterms:created>
  <dcterms:modified xsi:type="dcterms:W3CDTF">2024-02-21T10:59:31Z</dcterms:modified>
</cp:coreProperties>
</file>