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thực vật, hoa&#10;&#10;Mô tả được tạo tự động">
            <a:extLst>
              <a:ext uri="{FF2B5EF4-FFF2-40B4-BE49-F238E27FC236}">
                <a16:creationId xmlns:a16="http://schemas.microsoft.com/office/drawing/2014/main" id="{7F5EF991-5B5E-404E-2AEA-53B8EF773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9874E1D-C531-29FE-5076-92DD325B7058}"/>
              </a:ext>
            </a:extLst>
          </p:cNvPr>
          <p:cNvSpPr txBox="1"/>
          <p:nvPr/>
        </p:nvSpPr>
        <p:spPr>
          <a:xfrm>
            <a:off x="1524000" y="152400"/>
            <a:ext cx="5615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TR</a:t>
            </a:r>
            <a:r>
              <a:rPr lang="vi-V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BẮC CẦU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3B8B7EA-5CCD-FE36-360C-90950FA0ED8F}"/>
              </a:ext>
            </a:extLst>
          </p:cNvPr>
          <p:cNvSpPr txBox="1"/>
          <p:nvPr/>
        </p:nvSpPr>
        <p:spPr>
          <a:xfrm>
            <a:off x="1992718" y="3061858"/>
            <a:ext cx="4678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505309F-1E98-1F31-04DF-1FE50AD66298}"/>
              </a:ext>
            </a:extLst>
          </p:cNvPr>
          <p:cNvSpPr txBox="1"/>
          <p:nvPr/>
        </p:nvSpPr>
        <p:spPr>
          <a:xfrm>
            <a:off x="2491563" y="4177759"/>
            <a:ext cx="46783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MGB 3-4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 descr="Ảnh có chứa văn bản, phim hoạt hình, Mặt người, biểu tượng&#10;&#10;Mô tả được tạo tự động">
            <a:extLst>
              <a:ext uri="{FF2B5EF4-FFF2-40B4-BE49-F238E27FC236}">
                <a16:creationId xmlns:a16="http://schemas.microsoft.com/office/drawing/2014/main" id="{E84A703F-E09A-5426-6692-B986E6153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79284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73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.VnAvant" pitchFamily="34" charset="0"/>
              </a:rPr>
              <a:t>C©y b¾p c¶i</a:t>
            </a: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latin typeface=".VnAvant" pitchFamily="34" charset="0"/>
              </a:rPr>
              <a:t>Trß ch¬i “ Ai tinh m¾t”</a:t>
            </a: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>
                <a:latin typeface=".VnAvant" pitchFamily="34" charset="0"/>
              </a:rPr>
              <a:t> “ §i siªu thÞ”</a:t>
            </a: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.VnAvant" pitchFamily="34" charset="0"/>
              </a:rPr>
              <a:t>Cñ cµ rèt</a:t>
            </a: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atin typeface=".VnAvant" pitchFamily="34" charset="0"/>
              </a:rPr>
              <a:t>Cñ su hµo</a:t>
            </a: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93</Words>
  <Application>Microsoft Office PowerPoint</Application>
  <PresentationFormat>Trình chiếu Trên màn hình (4:3)</PresentationFormat>
  <Paragraphs>15</Paragraphs>
  <Slides>20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5" baseType="lpstr">
      <vt:lpstr>.VnAvant</vt:lpstr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12268</cp:lastModifiedBy>
  <cp:revision>32</cp:revision>
  <dcterms:created xsi:type="dcterms:W3CDTF">2016-10-10T07:07:35Z</dcterms:created>
  <dcterms:modified xsi:type="dcterms:W3CDTF">2024-12-05T13:51:33Z</dcterms:modified>
</cp:coreProperties>
</file>