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9" r:id="rId5"/>
    <p:sldId id="260" r:id="rId6"/>
    <p:sldId id="261" r:id="rId7"/>
    <p:sldId id="257" r:id="rId8"/>
    <p:sldId id="268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CC00CC"/>
    <a:srgbClr val="3C0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5502-96F3-437E-BB7D-91B72E8D12D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CBF2-6512-415F-91C5-2869A4C9E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5502-96F3-437E-BB7D-91B72E8D12D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CBF2-6512-415F-91C5-2869A4C9E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5502-96F3-437E-BB7D-91B72E8D12D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CBF2-6512-415F-91C5-2869A4C9E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5502-96F3-437E-BB7D-91B72E8D12D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CBF2-6512-415F-91C5-2869A4C9E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5502-96F3-437E-BB7D-91B72E8D12D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CBF2-6512-415F-91C5-2869A4C9E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5502-96F3-437E-BB7D-91B72E8D12D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CBF2-6512-415F-91C5-2869A4C9E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5502-96F3-437E-BB7D-91B72E8D12D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CBF2-6512-415F-91C5-2869A4C9E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5502-96F3-437E-BB7D-91B72E8D12D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CBF2-6512-415F-91C5-2869A4C9E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5502-96F3-437E-BB7D-91B72E8D12D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CBF2-6512-415F-91C5-2869A4C9E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5502-96F3-437E-BB7D-91B72E8D12D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CBF2-6512-415F-91C5-2869A4C9E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5502-96F3-437E-BB7D-91B72E8D12D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CBF2-6512-415F-91C5-2869A4C9E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95502-96F3-437E-BB7D-91B72E8D12D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2CBF2-6512-415F-91C5-2869A4C9E5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6500" y="3893710"/>
            <a:ext cx="8153400" cy="9144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ANH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BỘ ĐỘI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4648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3C02CE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4612" y="781256"/>
            <a:ext cx="6629400" cy="85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UỶ BAN NHÂN DÂN QUẬN LONG BIÊN</a:t>
            </a:r>
          </a:p>
          <a:p>
            <a:pPr lvl="0" indent="360045" algn="ctr" defTabSz="68580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TRƯỜNG MẦM NON </a:t>
            </a:r>
            <a:r>
              <a:rPr lang="vi-VN" sz="24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BẮC CẦU</a:t>
            </a:r>
            <a:endParaRPr lang="en-US" kern="100" dirty="0">
              <a:solidFill>
                <a:srgbClr val="00B05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6068" y="4025904"/>
            <a:ext cx="203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630157" y="4888425"/>
            <a:ext cx="2703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1822450"/>
            <a:ext cx="1247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4"/>
          <p:cNvSpPr>
            <a:spLocks noChangeArrowheads="1" noChangeShapeType="1" noTextEdit="1"/>
          </p:cNvSpPr>
          <p:nvPr/>
        </p:nvSpPr>
        <p:spPr bwMode="auto">
          <a:xfrm>
            <a:off x="1714500" y="3048000"/>
            <a:ext cx="5715000" cy="7620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4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4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4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44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44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228600"/>
            <a:ext cx="57912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Chú bộ đội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4" name="ChuBoDoiBeatInstrumental-V.A-364076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5562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42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Tặng hoa cho bộ đội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381000"/>
            <a:ext cx="41148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Bó hoa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8862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Hộp quà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35562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00FFFF"/>
                </a:solidFill>
              </a:rPr>
              <a:t>VẼ ĐẸP NHÉ!</a:t>
            </a:r>
            <a:endParaRPr lang="en-US" sz="96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RƯỜNG MẦM NON QUYNH LÔI&amp;#x0D;&amp;#x0A; lỚP MGN B&amp;quot;&quot;/&gt;&lt;property id=&quot;20307&quot; value=&quot;256&quot;/&gt;&lt;/object&gt;&lt;object type=&quot;3&quot; unique_id=&quot;10032&quot;&gt;&lt;property id=&quot;20148&quot; value=&quot;5&quot;/&gt;&lt;property id=&quot;20300&quot; value=&quot;Slide 8 - &amp;quot;Hộp quà&amp;quot;&quot;/&gt;&lt;property id=&quot;20307&quot; value=&quot;257&quot;/&gt;&lt;/object&gt;&lt;object type=&quot;3&quot; unique_id=&quot;10053&quot;&gt;&lt;property id=&quot;20148&quot; value=&quot;5&quot;/&gt;&lt;property id=&quot;20300&quot; value=&quot;Slide 2 - &amp;quot;Chú bộ đội&amp;quot;&quot;/&gt;&lt;property id=&quot;20307&quot; value=&quot;258&quot;/&gt;&lt;/object&gt;&lt;object type=&quot;3&quot; unique_id=&quot;10089&quot;&gt;&lt;property id=&quot;20148&quot; value=&quot;5&quot;/&gt;&lt;property id=&quot;20300&quot; value=&quot;Slide 3 - &amp;quot;Tặng hoa cho bộ đội&amp;quot;&quot;/&gt;&lt;property id=&quot;20307&quot; value=&quot;259&quot;/&gt;&lt;/object&gt;&lt;object type=&quot;3&quot; unique_id=&quot;10090&quot;&gt;&lt;property id=&quot;20148&quot; value=&quot;5&quot;/&gt;&lt;property id=&quot;20300&quot; value=&quot;Slide 5&quot;/&gt;&lt;property id=&quot;20307&quot; value=&quot;260&quot;/&gt;&lt;/object&gt;&lt;object type=&quot;3&quot; unique_id=&quot;10091&quot;&gt;&lt;property id=&quot;20148&quot; value=&quot;5&quot;/&gt;&lt;property id=&quot;20300&quot; value=&quot;Slide 6 - &amp;quot;Bó hoa&amp;quot;&quot;/&gt;&lt;property id=&quot;20307&quot; value=&quot;261&quot;/&gt;&lt;/object&gt;&lt;object type=&quot;3&quot; unique_id=&quot;10092&quot;&gt;&lt;property id=&quot;20148&quot; value=&quot;5&quot;/&gt;&lt;property id=&quot;20300&quot; value=&quot;Slide 9&quot;/&gt;&lt;property id=&quot;20307&quot; value=&quot;262&quot;/&gt;&lt;/object&gt;&lt;object type=&quot;3&quot; unique_id=&quot;10093&quot;&gt;&lt;property id=&quot;20148&quot; value=&quot;5&quot;/&gt;&lt;property id=&quot;20300&quot; value=&quot;Slide 10 - &amp;quot;Chùm bóng bay&amp;quot;&quot;/&gt;&lt;property id=&quot;20307&quot; value=&quot;263&quot;/&gt;&lt;/object&gt;&lt;object type=&quot;3&quot; unique_id=&quot;10144&quot;&gt;&lt;property id=&quot;20148&quot; value=&quot;5&quot;/&gt;&lt;property id=&quot;20300&quot; value=&quot;Slide 7 - &amp;quot;Hoa bóng&amp;quot;&quot;/&gt;&lt;property id=&quot;20307&quot; value=&quot;266&quot;/&gt;&lt;/object&gt;&lt;object type=&quot;3&quot; unique_id=&quot;10145&quot;&gt;&lt;property id=&quot;20148&quot; value=&quot;5&quot;/&gt;&lt;property id=&quot;20300&quot; value=&quot;Slide 11 - &amp;quot;Bánh ga tô&amp;quot;&quot;/&gt;&lt;property id=&quot;20307&quot; value=&quot;264&quot;/&gt;&lt;/object&gt;&lt;object type=&quot;3&quot; unique_id=&quot;10146&quot;&gt;&lt;property id=&quot;20148&quot; value=&quot;5&quot;/&gt;&lt;property id=&quot;20300&quot; value=&quot;Slide 12 - &amp;quot;Bánh ga tô&amp;quot;&quot;/&gt;&lt;property id=&quot;20307&quot; value=&quot;265&quot;/&gt;&lt;/object&gt;&lt;object type=&quot;3&quot; unique_id=&quot;10186&quot;&gt;&lt;property id=&quot;20148&quot; value=&quot;5&quot;/&gt;&lt;property id=&quot;20300&quot; value=&quot;Slide 13 - &amp;quot;Bánh ga tô hình ngôi nhà&amp;quot;&quot;/&gt;&lt;property id=&quot;20307&quot; value=&quot;267&quot;/&gt;&lt;/object&gt;&lt;object type=&quot;3&quot; unique_id=&quot;10229&quot;&gt;&lt;property id=&quot;20148&quot; value=&quot;5&quot;/&gt;&lt;property id=&quot;20300&quot; value=&quot;Slide 14 - &amp;quot;VẼ ĐẸP NHÉ!&amp;quot;&quot;/&gt;&lt;property id=&quot;20307&quot; value=&quot;268&quot;/&gt;&lt;/object&gt;&lt;object type=&quot;3&quot; unique_id=&quot;10395&quot;&gt;&lt;property id=&quot;20148&quot; value=&quot;5&quot;/&gt;&lt;property id=&quot;20300&quot; value=&quot;Slide 4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50</Words>
  <Application>Microsoft Office PowerPoint</Application>
  <PresentationFormat>On-screen Show (4:3)</PresentationFormat>
  <Paragraphs>11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Roboto</vt:lpstr>
      <vt:lpstr>Times New Roman</vt:lpstr>
      <vt:lpstr>Office Theme</vt:lpstr>
      <vt:lpstr>PowerPoint Presentation</vt:lpstr>
      <vt:lpstr>Chú bộ đội</vt:lpstr>
      <vt:lpstr>Tặng hoa cho bộ đội</vt:lpstr>
      <vt:lpstr>PowerPoint Presentation</vt:lpstr>
      <vt:lpstr>PowerPoint Presentation</vt:lpstr>
      <vt:lpstr>Bó hoa</vt:lpstr>
      <vt:lpstr>Hộp quà</vt:lpstr>
      <vt:lpstr>VẼ ĐẸP NHÉ!</vt:lpstr>
    </vt:vector>
  </TitlesOfParts>
  <Company>MamnonQL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QUYNH LÔI  lỚP MGN B</dc:title>
  <dc:creator>B2</dc:creator>
  <cp:lastModifiedBy>LENOVO</cp:lastModifiedBy>
  <cp:revision>17</cp:revision>
  <dcterms:created xsi:type="dcterms:W3CDTF">2007-12-01T13:36:20Z</dcterms:created>
  <dcterms:modified xsi:type="dcterms:W3CDTF">2024-12-15T15:14:08Z</dcterms:modified>
</cp:coreProperties>
</file>