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7" r:id="rId2"/>
    <p:sldId id="290" r:id="rId3"/>
    <p:sldId id="291" r:id="rId4"/>
    <p:sldId id="301" r:id="rId5"/>
    <p:sldId id="303" r:id="rId6"/>
    <p:sldId id="292" r:id="rId7"/>
    <p:sldId id="293" r:id="rId8"/>
    <p:sldId id="294" r:id="rId9"/>
    <p:sldId id="295" r:id="rId10"/>
    <p:sldId id="296" r:id="rId11"/>
    <p:sldId id="300" r:id="rId12"/>
    <p:sldId id="297" r:id="rId13"/>
    <p:sldId id="298" r:id="rId14"/>
    <p:sldId id="299" r:id="rId15"/>
    <p:sldId id="302" r:id="rId1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FF"/>
    <a:srgbClr val="009900"/>
    <a:srgbClr val="FF3399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4660"/>
  </p:normalViewPr>
  <p:slideViewPr>
    <p:cSldViewPr>
      <p:cViewPr varScale="1">
        <p:scale>
          <a:sx n="60" d="100"/>
          <a:sy n="60" d="100"/>
        </p:scale>
        <p:origin x="162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057474-BDB4-49EE-A5FE-1EDB6D457E27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5782E8-94BD-4971-93F8-772326AE08C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F29FE-61C2-4315-BCE8-45A666FAC59A}" type="datetimeFigureOut">
              <a:rPr lang="en-US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A66046-0D6B-443F-A720-28574EF8A131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159357-BDD7-46E1-BB41-FADE2D277696}" type="datetimeFigureOut">
              <a:rPr lang="en-US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D16C01-B95E-4ED8-92BF-E6E550CE82C2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4796D-CDEA-43AF-A0E0-1B6DFE10E3F5}" type="datetimeFigureOut">
              <a:rPr lang="en-US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03A71-8197-4566-9B12-7C6722EE1E8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07E12E-0557-4DB0-BE02-78E1DC33165B}" type="datetimeFigureOut">
              <a:rPr lang="en-US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08026-16B9-48B0-AB1D-48654ECB1C6C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5E529B-ED94-4A5F-8FC4-714230F79894}" type="datetimeFigureOut">
              <a:rPr lang="en-US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F6C64-034A-44D6-A5F3-B18EFF5CD81E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5A552-644B-442A-850B-1BDA3EC3B6E6}" type="datetimeFigureOut">
              <a:rPr lang="en-US"/>
              <a:t>12/20/2024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012DA7-2EE7-4243-A148-D810C232C77D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B23B5-232C-4682-86CF-ED73F818DAEA}" type="datetimeFigureOut">
              <a:rPr lang="en-US"/>
              <a:t>12/20/2024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4F9E9-04AE-4831-8F2E-FEC1898395F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4B98F-BC1E-4F6B-8F9D-40082E57D2D1}" type="datetimeFigureOut">
              <a:rPr lang="en-US"/>
              <a:t>12/20/2024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6CEA98-9F2A-48CD-BB74-80BE1BAF0432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097E55-A340-45F1-AF94-187C9DD7CED1}" type="datetimeFigureOut">
              <a:rPr lang="en-US"/>
              <a:t>12/20/2024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D24B40-1113-48B6-A488-16324EE314CA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B2A5D-8FD0-416F-9419-A2E7258D1D62}" type="datetimeFigureOut">
              <a:rPr lang="en-US"/>
              <a:t>12/20/2024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E9CDC-8E7D-4AEE-995C-B45B95625F07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F16838-E5FE-4B58-81F5-EDD659D42BB3}" type="datetimeFigureOut">
              <a:rPr lang="en-US"/>
              <a:t>12/20/2024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2BC3EC-F6DA-44E8-8723-62D3A67E599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7C9A079-4D0F-43C2-9233-0D76332D759B}" type="datetimeFigureOut">
              <a:rPr lang="en-US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C214C63-0A74-458B-AF06-9E2464B0F256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11.jpe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Box 2"/>
          <p:cNvSpPr txBox="1">
            <a:spLocks noChangeArrowheads="1"/>
          </p:cNvSpPr>
          <p:nvPr/>
        </p:nvSpPr>
        <p:spPr bwMode="auto">
          <a:xfrm>
            <a:off x="1533525" y="222627"/>
            <a:ext cx="6075760" cy="1423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1800" b="1" dirty="0">
                <a:solidFill>
                  <a:srgbClr val="1A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1800" b="1" dirty="0">
                <a:solidFill>
                  <a:srgbClr val="1A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TRƯỜNG MẦM NON BẮC CẦU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vi-VN" sz="2800" b="1" dirty="0">
              <a:solidFill>
                <a:srgbClr val="1A04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vi-VN" sz="2250" b="1" dirty="0">
              <a:solidFill>
                <a:srgbClr val="1A04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3"/>
          <p:cNvSpPr txBox="1"/>
          <p:nvPr/>
        </p:nvSpPr>
        <p:spPr>
          <a:xfrm>
            <a:off x="3414712" y="2871788"/>
            <a:ext cx="1328738" cy="248209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endParaRPr lang="en-US" sz="1013" dirty="0"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595" y="2420412"/>
            <a:ext cx="9144001" cy="1337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en-US" sz="2700" b="1" dirty="0">
                <a:ln/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n/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  <a:endParaRPr lang="en-US" sz="2700" b="1" dirty="0">
              <a:ln/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862909" y="3429000"/>
            <a:ext cx="7416989" cy="838489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endParaRPr lang="en-US" sz="32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Đắc</a:t>
            </a:r>
            <a:r>
              <a:rPr lang="en-US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endParaRPr lang="en-US" sz="24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MGL A1</a:t>
            </a:r>
            <a:endParaRPr lang="en-US" sz="24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A600EC-4216-65F4-1530-92D9B06D5F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877" y="1092198"/>
            <a:ext cx="941055" cy="94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365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24305"/>
            <a:ext cx="9144000" cy="6885765"/>
            <a:chOff x="0" y="24305"/>
            <a:chExt cx="9144000" cy="688576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305"/>
              <a:ext cx="9144000" cy="6885765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5638800" y="42207"/>
              <a:ext cx="35052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ln w="1905"/>
                  <a:solidFill>
                    <a:srgbClr val="FFC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Gà</a:t>
              </a:r>
              <a:r>
                <a:rPr lang="en-US" sz="2800" b="1" dirty="0">
                  <a:ln w="1905"/>
                  <a:solidFill>
                    <a:srgbClr val="FFC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n w="1905"/>
                  <a:solidFill>
                    <a:srgbClr val="FFC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trưởng</a:t>
              </a:r>
              <a:r>
                <a:rPr lang="en-US" sz="2800" b="1" dirty="0">
                  <a:ln w="1905"/>
                  <a:solidFill>
                    <a:srgbClr val="FFC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905"/>
                  <a:solidFill>
                    <a:srgbClr val="FFC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endParaRPr lang="en-US" sz="2800" b="1" dirty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137" y="-2275"/>
            <a:ext cx="9144000" cy="6858000"/>
            <a:chOff x="-1137" y="-2275"/>
            <a:chExt cx="9144000" cy="6858000"/>
          </a:xfrm>
        </p:grpSpPr>
        <p:pic>
          <p:nvPicPr>
            <p:cNvPr id="2" name="Picture 2" descr="Picture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37" y="-2275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1066800" y="1143000"/>
              <a:ext cx="6781800" cy="120032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dirty="0">
                  <a:ln w="1905"/>
                  <a:solidFill>
                    <a:srgbClr val="0099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TRÒ CHƠI</a:t>
              </a:r>
            </a:p>
            <a:p>
              <a:pPr algn="ctr"/>
              <a:r>
                <a:rPr lang="en-US" sz="3600" b="1" dirty="0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Ô CỬA BÍ MẬT</a:t>
              </a:r>
            </a:p>
          </p:txBody>
        </p:sp>
      </p:grpSp>
    </p:spTree>
  </p:cSld>
  <p:clrMapOvr>
    <a:masterClrMapping/>
  </p:clrMapOvr>
  <p:transition spd="slow">
    <p:randomBar dir="vert"/>
    <p:sndAc>
      <p:stSnd>
        <p:snd r:embed="rId2" name="applause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0" y="2275"/>
            <a:ext cx="2330036" cy="3393817"/>
            <a:chOff x="76200" y="2275"/>
            <a:chExt cx="2330036" cy="3393817"/>
          </a:xfrm>
        </p:grpSpPr>
        <p:pic>
          <p:nvPicPr>
            <p:cNvPr id="2" name="Picture 3" descr="50LCACDFMNICA8H7U25CA03NX0VCAFV7T4MCAK2A4M3CA19P78DCA6JMEOMCA1OX4EVCAUN3PJLCA3XV3PMCAU6XVGCCALJG1SPCABX6R8PCAT95370CA52CH4FCAAFV2RACAHRS8MVCA7L5MP8CAZ8BEV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2275"/>
              <a:ext cx="2330036" cy="33938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WordArt 11"/>
            <p:cNvSpPr>
              <a:spLocks noChangeArrowheads="1" noChangeShapeType="1" noTextEdit="1"/>
            </p:cNvSpPr>
            <p:nvPr/>
          </p:nvSpPr>
          <p:spPr bwMode="auto">
            <a:xfrm>
              <a:off x="974518" y="1751428"/>
              <a:ext cx="533400" cy="118110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C0C0C0">
                        <a:alpha val="80000"/>
                      </a:srgbClr>
                    </a:outerShdw>
                  </a:effectLst>
                  <a:latin typeface="Impact" panose="020B0806030902050204"/>
                </a:rPr>
                <a:t>1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981200" y="3541594"/>
            <a:ext cx="2078140" cy="3352800"/>
            <a:chOff x="1981200" y="3541594"/>
            <a:chExt cx="2078140" cy="3352800"/>
          </a:xfrm>
        </p:grpSpPr>
        <p:pic>
          <p:nvPicPr>
            <p:cNvPr id="6" name="Picture 5" descr="50LCACDFMNICA8H7U25CA03NX0VCAFV7T4MCAK2A4M3CA19P78DCA6JMEOMCA1OX4EVCAUN3PJLCA3XV3PMCAU6XVGCCALJG1SPCABX6R8PCAT95370CA52CH4FCAAFV2RACAHRS8MVCA7L5MP8CAZ8BEV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1200" y="3541594"/>
              <a:ext cx="2078140" cy="3352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WordArt 11"/>
            <p:cNvSpPr>
              <a:spLocks noChangeArrowheads="1" noChangeShapeType="1" noTextEdit="1"/>
            </p:cNvSpPr>
            <p:nvPr/>
          </p:nvSpPr>
          <p:spPr bwMode="auto">
            <a:xfrm>
              <a:off x="2753570" y="5225387"/>
              <a:ext cx="533400" cy="118110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C0C0C0">
                        <a:alpha val="80000"/>
                      </a:srgbClr>
                    </a:outerShdw>
                  </a:effectLst>
                  <a:latin typeface="Impact" panose="020B0806030902050204"/>
                </a:rPr>
                <a:t>4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454555" y="3505200"/>
            <a:ext cx="2078140" cy="3352800"/>
            <a:chOff x="5454555" y="3505200"/>
            <a:chExt cx="2078140" cy="3352800"/>
          </a:xfrm>
        </p:grpSpPr>
        <p:pic>
          <p:nvPicPr>
            <p:cNvPr id="5" name="Picture 5" descr="50LCACDFMNICA8H7U25CA03NX0VCAFV7T4MCAK2A4M3CA19P78DCA6JMEOMCA1OX4EVCAUN3PJLCA3XV3PMCAU6XVGCCALJG1SPCABX6R8PCAT95370CA52CH4FCAAFV2RACAHRS8MVCA7L5MP8CAZ8BEV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4555" y="3505200"/>
              <a:ext cx="2078140" cy="3352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WordArt 11"/>
            <p:cNvSpPr>
              <a:spLocks noChangeArrowheads="1" noChangeShapeType="1" noTextEdit="1"/>
            </p:cNvSpPr>
            <p:nvPr/>
          </p:nvSpPr>
          <p:spPr bwMode="auto">
            <a:xfrm>
              <a:off x="6226925" y="5217994"/>
              <a:ext cx="533400" cy="118110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C0C0C0">
                        <a:alpha val="80000"/>
                      </a:srgbClr>
                    </a:outerShdw>
                  </a:effectLst>
                  <a:latin typeface="Impact" panose="020B0806030902050204"/>
                </a:rPr>
                <a:t>5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657600" y="64827"/>
            <a:ext cx="2078140" cy="3360761"/>
            <a:chOff x="3657600" y="64827"/>
            <a:chExt cx="2078140" cy="3360761"/>
          </a:xfrm>
        </p:grpSpPr>
        <p:pic>
          <p:nvPicPr>
            <p:cNvPr id="4" name="Picture 5" descr="50LCACDFMNICA8H7U25CA03NX0VCAFV7T4MCAK2A4M3CA19P78DCA6JMEOMCA1OX4EVCAUN3PJLCA3XV3PMCAU6XVGCCALJG1SPCABX6R8PCAT95370CA52CH4FCAAFV2RACAHRS8MVCA7L5MP8CAZ8BEV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7600" y="64827"/>
              <a:ext cx="2078140" cy="33607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WordArt 11"/>
            <p:cNvSpPr>
              <a:spLocks noChangeArrowheads="1" noChangeShapeType="1" noTextEdit="1"/>
            </p:cNvSpPr>
            <p:nvPr/>
          </p:nvSpPr>
          <p:spPr bwMode="auto">
            <a:xfrm>
              <a:off x="4429970" y="1751428"/>
              <a:ext cx="533400" cy="118110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C0C0C0">
                        <a:alpha val="80000"/>
                      </a:srgbClr>
                    </a:outerShdw>
                  </a:effectLst>
                  <a:latin typeface="Impact" panose="020B0806030902050204"/>
                </a:rPr>
                <a:t>2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629400" y="64827"/>
            <a:ext cx="2229687" cy="3362966"/>
            <a:chOff x="6629400" y="64827"/>
            <a:chExt cx="2229687" cy="3362966"/>
          </a:xfrm>
        </p:grpSpPr>
        <p:pic>
          <p:nvPicPr>
            <p:cNvPr id="3" name="Picture 4" descr="50LCACDFMNICA8H7U25CA03NX0VCAFV7T4MCAK2A4M3CA19P78DCA6JMEOMCA1OX4EVCAUN3PJLCA3XV3PMCAU6XVGCCALJG1SPCABX6R8PCAT95370CA52CH4FCAAFV2RACAHRS8MVCA7L5MP8CAZ8BEV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629400" y="64827"/>
              <a:ext cx="2229687" cy="33629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2" name="WordArt 11"/>
            <p:cNvSpPr>
              <a:spLocks noChangeArrowheads="1" noChangeShapeType="1" noTextEdit="1"/>
            </p:cNvSpPr>
            <p:nvPr/>
          </p:nvSpPr>
          <p:spPr bwMode="auto">
            <a:xfrm>
              <a:off x="7477543" y="1751428"/>
              <a:ext cx="533400" cy="118110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C0C0C0">
                        <a:alpha val="80000"/>
                      </a:srgbClr>
                    </a:outerShdw>
                  </a:effectLst>
                  <a:latin typeface="Impact" panose="020B0806030902050204"/>
                </a:rPr>
                <a:t>3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" y="-26727"/>
            <a:ext cx="9144000" cy="69955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8" y="-26727"/>
            <a:ext cx="91440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982"/>
            <a:ext cx="9144000" cy="687051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99" y="-10236"/>
            <a:ext cx="9144000" cy="700943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8" y="-10236"/>
            <a:ext cx="9124666" cy="68352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icture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7" y="-227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60394" y="2438400"/>
            <a:ext cx="602093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  <a:p>
            <a:pPr algn="ctr"/>
            <a:r>
              <a:rPr lang="en-US" sz="4800" b="1" dirty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 THÔNG MINH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6858000"/>
            <a:chOff x="0" y="0"/>
            <a:chExt cx="8915400" cy="6858000"/>
          </a:xfrm>
        </p:grpSpPr>
        <p:pic>
          <p:nvPicPr>
            <p:cNvPr id="2" name="Picture 4" descr="HHH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9154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WordArt 6"/>
            <p:cNvSpPr>
              <a:spLocks noChangeArrowheads="1" noChangeShapeType="1" noTextEdit="1"/>
            </p:cNvSpPr>
            <p:nvPr/>
          </p:nvSpPr>
          <p:spPr bwMode="auto">
            <a:xfrm>
              <a:off x="1295400" y="2209800"/>
              <a:ext cx="6577013" cy="213360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fromWordArt="1">
              <a:prstTxWarp prst="textWave1">
                <a:avLst>
                  <a:gd name="adj1" fmla="val 13005"/>
                  <a:gd name="adj2" fmla="val 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>xin</a:t>
              </a:r>
              <a:r>
                <a:rPr lang="en-US" sz="3600" kern="10" dirty="0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> </a:t>
              </a:r>
              <a:r>
                <a:rPr lang="en-US" sz="3600" kern="10" dirty="0" err="1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>chào</a:t>
              </a:r>
              <a:r>
                <a:rPr lang="en-US" sz="3600" kern="10" dirty="0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> </a:t>
              </a:r>
              <a:r>
                <a:rPr lang="en-US" sz="3600" kern="10" dirty="0" err="1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>tạm</a:t>
              </a:r>
              <a:r>
                <a:rPr lang="en-US" sz="3600" kern="10" dirty="0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> </a:t>
              </a:r>
              <a:r>
                <a:rPr lang="en-US" sz="3600" kern="10" dirty="0" err="1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>biệt</a:t>
              </a:r>
              <a:r>
                <a:rPr lang="en-US" sz="3600" kern="10" dirty="0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> </a:t>
              </a:r>
              <a:r>
                <a:rPr lang="en-US" sz="3600" kern="10" dirty="0" err="1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>và</a:t>
              </a:r>
              <a:r>
                <a:rPr lang="en-US" sz="3600" kern="10" dirty="0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> </a:t>
              </a:r>
              <a:r>
                <a:rPr lang="en-US" sz="3600" kern="10" dirty="0" err="1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>hẹn</a:t>
              </a:r>
              <a:r>
                <a:rPr lang="en-US" sz="3600" kern="10" dirty="0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> </a:t>
              </a:r>
              <a:r>
                <a:rPr lang="en-US" sz="3600" kern="10" dirty="0" err="1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>gặp</a:t>
              </a:r>
              <a:r>
                <a:rPr lang="en-US" sz="3600" kern="10" dirty="0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> </a:t>
              </a:r>
              <a:r>
                <a:rPr lang="en-US" sz="3600" kern="10" dirty="0" err="1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>lại</a:t>
              </a:r>
              <a:endParaRPr lang="en-US" sz="3600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/>
          <p:nvPr/>
        </p:nvSpPr>
        <p:spPr>
          <a:xfrm>
            <a:off x="914400" y="1752600"/>
            <a:ext cx="7535545" cy="316928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0" b="1" dirty="0" err="1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10000" b="1" dirty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0" b="1" dirty="0" err="1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0000" b="1" dirty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0" b="1" dirty="0" err="1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10000" b="1" dirty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0" b="1" dirty="0" err="1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10000" b="1" dirty="0">
              <a:ln w="1905"/>
              <a:solidFill>
                <a:srgbClr val="0099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Vòng đời của con gà.wmv (video-converter.com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9713" y="-152400"/>
            <a:ext cx="9507523" cy="716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Picture 2" descr="Picture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533400" y="1524000"/>
              <a:ext cx="8458200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800" b="1" dirty="0" err="1">
                  <a:ln w="1905"/>
                  <a:solidFill>
                    <a:srgbClr val="0099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Quá</a:t>
              </a:r>
              <a:r>
                <a:rPr lang="en-US" sz="4800" b="1" dirty="0">
                  <a:ln w="1905"/>
                  <a:solidFill>
                    <a:srgbClr val="0099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n w="1905"/>
                  <a:solidFill>
                    <a:srgbClr val="0099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4800" b="1" dirty="0">
                  <a:ln w="1905"/>
                  <a:solidFill>
                    <a:srgbClr val="0099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n w="1905"/>
                  <a:solidFill>
                    <a:srgbClr val="0099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4800" b="1" dirty="0">
                  <a:ln w="1905"/>
                  <a:solidFill>
                    <a:srgbClr val="0099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n w="1905"/>
                  <a:solidFill>
                    <a:srgbClr val="0099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triển</a:t>
              </a:r>
              <a:r>
                <a:rPr lang="en-US" sz="4800" b="1" dirty="0">
                  <a:ln w="1905"/>
                  <a:solidFill>
                    <a:srgbClr val="0099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n w="1905"/>
                  <a:solidFill>
                    <a:srgbClr val="0099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800" b="1" dirty="0">
                  <a:ln w="1905"/>
                  <a:solidFill>
                    <a:srgbClr val="0099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4800" b="1" dirty="0" err="1">
                  <a:ln w="1905"/>
                  <a:solidFill>
                    <a:srgbClr val="0099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gà</a:t>
              </a:r>
              <a:endParaRPr lang="en-US" sz="4800" b="1" dirty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4997"/>
            <a:ext cx="9144000" cy="454110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6824"/>
            <a:ext cx="2514601" cy="18859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877180"/>
            <a:ext cx="2410196" cy="18109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4800599"/>
            <a:ext cx="2494808" cy="18302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505" y="4800600"/>
            <a:ext cx="2438400" cy="18302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76" y="1868949"/>
            <a:ext cx="2497715" cy="1880870"/>
          </a:xfrm>
          <a:prstGeom prst="rect">
            <a:avLst/>
          </a:prstGeom>
        </p:spPr>
      </p:pic>
      <p:sp>
        <p:nvSpPr>
          <p:cNvPr id="16" name="Up Arrow 15"/>
          <p:cNvSpPr/>
          <p:nvPr/>
        </p:nvSpPr>
        <p:spPr>
          <a:xfrm rot="3512771">
            <a:off x="2168834" y="623661"/>
            <a:ext cx="400306" cy="13716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Up Arrow 16"/>
          <p:cNvSpPr/>
          <p:nvPr/>
        </p:nvSpPr>
        <p:spPr>
          <a:xfrm rot="12424476">
            <a:off x="8319334" y="3874392"/>
            <a:ext cx="382815" cy="90529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Up Arrow 17"/>
          <p:cNvSpPr/>
          <p:nvPr/>
        </p:nvSpPr>
        <p:spPr>
          <a:xfrm rot="7735349">
            <a:off x="6398204" y="569130"/>
            <a:ext cx="424748" cy="13716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            </a:t>
            </a:r>
          </a:p>
        </p:txBody>
      </p:sp>
      <p:sp>
        <p:nvSpPr>
          <p:cNvPr id="19" name="Up Arrow 18"/>
          <p:cNvSpPr/>
          <p:nvPr/>
        </p:nvSpPr>
        <p:spPr>
          <a:xfrm rot="20392376">
            <a:off x="880284" y="3999299"/>
            <a:ext cx="439659" cy="13716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Up Arrow 19"/>
          <p:cNvSpPr/>
          <p:nvPr/>
        </p:nvSpPr>
        <p:spPr>
          <a:xfrm rot="16200000">
            <a:off x="4653745" y="5190968"/>
            <a:ext cx="382815" cy="113009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96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27296" y="-15585"/>
            <a:ext cx="398969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200" b="1" dirty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3200" b="1" dirty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3200" b="1" dirty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endParaRPr lang="en-US" sz="3200" b="1" dirty="0">
              <a:ln w="1905"/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23884" y="-12510"/>
            <a:ext cx="9144000" cy="6870510"/>
            <a:chOff x="-23884" y="-12510"/>
            <a:chExt cx="9144000" cy="687051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884" y="-12510"/>
              <a:ext cx="9144000" cy="687051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76200" y="304800"/>
              <a:ext cx="3352800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dirty="0" err="1">
                  <a:ln w="1905"/>
                  <a:solidFill>
                    <a:srgbClr val="FFC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Gà</a:t>
              </a:r>
              <a:r>
                <a:rPr lang="en-US" sz="3600" b="1" dirty="0">
                  <a:ln w="1905"/>
                  <a:solidFill>
                    <a:srgbClr val="FFC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n w="1905"/>
                  <a:solidFill>
                    <a:srgbClr val="FFC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ấp</a:t>
              </a:r>
              <a:r>
                <a:rPr lang="en-US" sz="3600" b="1" dirty="0">
                  <a:ln w="1905"/>
                  <a:solidFill>
                    <a:srgbClr val="FFC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n w="1905"/>
                  <a:solidFill>
                    <a:srgbClr val="FFC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trứng</a:t>
              </a:r>
              <a:endParaRPr lang="en-US" sz="3600" b="1" dirty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9792" y="14844"/>
            <a:ext cx="9144000" cy="6995556"/>
            <a:chOff x="-19792" y="14844"/>
            <a:chExt cx="9144000" cy="699555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792" y="14844"/>
              <a:ext cx="9144000" cy="6995556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-19792" y="24279"/>
              <a:ext cx="3352800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dirty="0" err="1">
                  <a:ln w="1905"/>
                  <a:solidFill>
                    <a:srgbClr val="FFFF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Gà</a:t>
              </a:r>
              <a:r>
                <a:rPr lang="en-US" sz="3600" b="1" dirty="0">
                  <a:ln w="1905"/>
                  <a:solidFill>
                    <a:srgbClr val="FFFF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n w="1905"/>
                  <a:solidFill>
                    <a:srgbClr val="FFFF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tách</a:t>
              </a:r>
              <a:r>
                <a:rPr lang="en-US" sz="3600" b="1" dirty="0">
                  <a:ln w="1905"/>
                  <a:solidFill>
                    <a:srgbClr val="FFFF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n w="1905"/>
                  <a:solidFill>
                    <a:srgbClr val="FFFF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vỏ</a:t>
              </a:r>
              <a:endParaRPr lang="en-US" sz="36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791200" y="6211669"/>
            <a:ext cx="33528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600" b="1" dirty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choai</a:t>
            </a:r>
            <a:endParaRPr lang="en-US" sz="3600" b="1" dirty="0">
              <a:ln w="1905"/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36511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92</Words>
  <Application>Microsoft Office PowerPoint</Application>
  <PresentationFormat>On-screen Show (4:3)</PresentationFormat>
  <Paragraphs>25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Impact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TrongKhoiDesign</dc:creator>
  <cp:lastModifiedBy>Lop A1</cp:lastModifiedBy>
  <cp:revision>286</cp:revision>
  <dcterms:created xsi:type="dcterms:W3CDTF">2008-01-16T04:47:00Z</dcterms:created>
  <dcterms:modified xsi:type="dcterms:W3CDTF">2024-12-20T05:58:14Z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08CF3F538EF74646958DD172EFCB6A86</vt:lpwstr>
  </property>
  <property fmtid="{D5CDD505-2E9C-101B-9397-08002B2CF9AE}" pid="3" name="KSOProductBuildVer">
    <vt:lpwstr>1033-11.2.0.11074</vt:lpwstr>
  </property>
</Properties>
</file>