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76" r:id="rId3"/>
    <p:sldId id="269" r:id="rId4"/>
    <p:sldId id="270" r:id="rId5"/>
    <p:sldId id="272" r:id="rId6"/>
    <p:sldId id="261" r:id="rId7"/>
    <p:sldId id="271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9BDA-B2E5-4998-A38E-B468FEB3E6DD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BB6D-C6FD-4BF1-8DC3-430508A6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A726-9812-49EC-8F2D-69C9D5FD4554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8DE-2997-4952-950F-6AEE3B45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7AAA-B4A9-450C-BABF-DBF3C00653B3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543E-7F4E-49BF-A082-EFFEEE2F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C2EF-E3A7-437E-BB16-773FC92C8ED9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8CD5-B641-4C00-BDB1-7C4F7AD61D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817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FBA-C57F-446B-9C8C-06B3DC3F10CD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69F2-69E5-438A-9E4C-DC7624E6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638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9DFB-8CC2-47B0-859B-55C90C5BD49D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7F9C-9158-4829-911A-645647E016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862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49E-A8A6-4635-A75D-2BF19A597F20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5A8-5F56-436F-8B9D-448262E62C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8736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5EE3-54DB-4B26-96CF-D87DAD327211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802-03BB-4B12-8A94-E9B50659F6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680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903-737B-4915-8BA5-7148892F1743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85DB-7A1B-4CA4-9415-9B98A86D069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470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81D9-6803-4D1F-B571-0ABEE6D3A118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C113-3FA2-4307-B693-C534263DB0E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176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67E5-A48F-4277-A34F-13F460A58D3A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0348-81BB-4749-A6E8-6BABF85BA6F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145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5363-F932-46DB-8708-67AF44322E37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4DD9-0D1F-4C23-928A-CC32CAAA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C783-AD3D-4483-A9E4-1E7B3D57DC9B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AE2-776F-4341-9E47-4DB6DD63C7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82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719-809F-46A0-BF5B-328D7B9F30ED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7138-7FA7-459F-896F-F38C7CC7ADD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148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D5F0-B350-4637-B747-C03423AB724F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3B6A-5DBA-4145-8BE2-F00B21DC0F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469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E68B-463C-4823-9A15-3E4590E16F81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2A1-E4B3-43E7-8B8B-3DF97933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4794-7112-4E1E-82E1-498540C50C4E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21B-6B4F-4B8A-A792-8B30D8C8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0D6-EDC9-42FF-BFCA-FD1EE9B41EDB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48E-4477-4D55-9FFE-63AF0681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870F-9FCE-4071-BAB2-A065BFE4578B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D08-7D19-43AE-B1E4-5AFB5366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C91F-F12A-4FE8-8F5A-2B092EED0CA1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D9-D92B-4032-A0FE-1C98B36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081-23EB-49F5-90E3-DF6689B3532A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AD1C-E67C-4985-8500-65A37535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3EF-5555-4FD8-AE49-36AD093FA9D3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5DCE-2140-4A06-A12A-ADB42C44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7FFC-7DAE-4E73-B83F-178A60F6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6703-ACD1-4843-B185-69AAB0E04684}" type="datetimeFigureOut">
              <a:rPr lang="vi-VN"/>
              <a:pPr>
                <a:defRPr/>
              </a:pPr>
              <a:t>19/12/2024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7A2A1C-18A9-49BF-8AA4-812AFDE712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88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HUNG\Desktop\b&#224;i%20h&#225;t%20m&#7903;%20&#273;&#7847;u%20mp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4.jpg"/><Relationship Id="rId1" Type="http://schemas.microsoft.com/office/2007/relationships/media" Target="../media/media2.mp3"/><Relationship Id="rId6" Type="http://schemas.microsoft.com/office/2007/relationships/media" Target="../media/media5.m4a"/><Relationship Id="rId11" Type="http://schemas.openxmlformats.org/officeDocument/2006/relationships/image" Target="../media/image11.png"/><Relationship Id="rId5" Type="http://schemas.microsoft.com/office/2007/relationships/media" Target="../media/media4.m4a"/><Relationship Id="rId1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microsoft.com/office/2007/relationships/media" Target="../media/media3.m4a"/><Relationship Id="rId9" Type="http://schemas.openxmlformats.org/officeDocument/2006/relationships/image" Target="../media/image9.jpe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74131" y="2294335"/>
            <a:ext cx="4644629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LĨNH VỰC PHÁT TRIỂN NHẬN THỨC</a:t>
            </a:r>
          </a:p>
          <a:p>
            <a:pPr defTabSz="685800">
              <a:spcBef>
                <a:spcPct val="50000"/>
              </a:spcBef>
              <a:buNone/>
            </a:pPr>
            <a:r>
              <a:rPr lang="vi-V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 nhỏ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Bef>
                <a:spcPct val="50000"/>
              </a:spcBef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Bef>
                <a:spcPct val="50000"/>
              </a:spcBef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Thị Quỳnh Trang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1925242" y="1208768"/>
            <a:ext cx="62269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vi-VN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vi-VN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altLang="en-US" sz="15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ài hát mở đầu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9" y="857250"/>
            <a:ext cx="540544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644254"/>
            <a:ext cx="86796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67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7030A0"/>
                </a:solidFill>
              </a:rPr>
              <a:t>- Cô và trẻ cùng hát “Chúc tết” </a:t>
            </a:r>
            <a:endParaRPr lang="vi-VN" b="1" dirty="0">
              <a:solidFill>
                <a:srgbClr val="7030A0"/>
              </a:solidFill>
            </a:endParaRPr>
          </a:p>
        </p:txBody>
      </p:sp>
      <p:pic>
        <p:nvPicPr>
          <p:cNvPr id="4" name="ChucTet-BeBaoNgoc-318363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867400"/>
            <a:ext cx="762000" cy="762000"/>
          </a:xfrm>
        </p:spPr>
      </p:pic>
    </p:spTree>
    <p:extLst>
      <p:ext uri="{BB962C8B-B14F-4D97-AF65-F5344CB8AC3E}">
        <p14:creationId xmlns:p14="http://schemas.microsoft.com/office/powerpoint/2010/main" val="33853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470025"/>
          </a:xfrm>
        </p:spPr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* Nhận biết phân biệt hình tròn hình vuông:</a:t>
            </a:r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064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0"/>
            <a:ext cx="7848600" cy="6858000"/>
          </a:xfrm>
        </p:spPr>
      </p:pic>
    </p:spTree>
    <p:extLst>
      <p:ext uri="{BB962C8B-B14F-4D97-AF65-F5344CB8AC3E}">
        <p14:creationId xmlns:p14="http://schemas.microsoft.com/office/powerpoint/2010/main" val="2881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m_u_m4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945098" flipV="1">
            <a:off x="908621" y="128569"/>
            <a:ext cx="1070291" cy="493338"/>
          </a:xfrm>
        </p:spPr>
      </p:pic>
      <p:pic>
        <p:nvPicPr>
          <p:cNvPr id="6148" name="Picture 2" descr="D:\hinh nen papoi\anhpowerpoint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fduend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u_m4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333" y="90099"/>
            <a:ext cx="609600" cy="609600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4" b="97277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82" y="58097"/>
            <a:ext cx="9670844" cy="5439850"/>
          </a:xfrm>
          <a:prstGeom prst="rect">
            <a:avLst/>
          </a:prstGeom>
        </p:spPr>
      </p:pic>
      <p:pic>
        <p:nvPicPr>
          <p:cNvPr id="8" name="và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9740" y="5757776"/>
            <a:ext cx="609600" cy="609600"/>
          </a:xfrm>
          <a:prstGeom prst="rect">
            <a:avLst/>
          </a:prstGeom>
        </p:spPr>
      </p:pic>
      <p:pic>
        <p:nvPicPr>
          <p:cNvPr id="5" name="Voice 0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2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92816" y="5770476"/>
            <a:ext cx="609600" cy="609600"/>
          </a:xfrm>
          <a:prstGeom prst="rect">
            <a:avLst/>
          </a:prstGeom>
        </p:spPr>
      </p:pic>
      <p:pic>
        <p:nvPicPr>
          <p:cNvPr id="6" name="Voice 0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01215" y="20160"/>
            <a:ext cx="609600" cy="6096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8134" y="-1295400"/>
            <a:ext cx="5862186" cy="975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791200" cy="61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- Ôn luyện: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- Trò chơi: “Thi xem ai nhanh”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76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- Trò chơi “Bạn nào giỏi hơn”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772400" cy="17827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5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Xin trân thành cảm ơn!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8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hthv</Template>
  <TotalTime>349</TotalTime>
  <Words>90</Words>
  <Application>Microsoft Office PowerPoint</Application>
  <PresentationFormat>On-screen Show (4:3)</PresentationFormat>
  <Paragraphs>12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hthv</vt:lpstr>
      <vt:lpstr>1_Office Theme</vt:lpstr>
      <vt:lpstr>PowerPoint Presentation</vt:lpstr>
      <vt:lpstr>- Cô và trẻ cùng hát “Chúc tết” </vt:lpstr>
      <vt:lpstr>* Nhận biết phân biệt hình tròn hình vuông:</vt:lpstr>
      <vt:lpstr>PowerPoint Presentation</vt:lpstr>
      <vt:lpstr>PowerPoint Presentation</vt:lpstr>
      <vt:lpstr>- Ôn luyện:</vt:lpstr>
      <vt:lpstr>- Trò chơi “Bạn nào giỏi hơn”</vt:lpstr>
      <vt:lpstr>Xin trân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xuân khuê</cp:lastModifiedBy>
  <cp:revision>32</cp:revision>
  <dcterms:created xsi:type="dcterms:W3CDTF">2016-04-19T03:48:41Z</dcterms:created>
  <dcterms:modified xsi:type="dcterms:W3CDTF">2024-12-19T13:00:50Z</dcterms:modified>
</cp:coreProperties>
</file>