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52" r:id="rId2"/>
    <p:sldMasterId id="2147483864" r:id="rId3"/>
  </p:sldMasterIdLst>
  <p:notesMasterIdLst>
    <p:notesMasterId r:id="rId20"/>
  </p:notesMasterIdLst>
  <p:sldIdLst>
    <p:sldId id="276" r:id="rId4"/>
    <p:sldId id="282" r:id="rId5"/>
    <p:sldId id="284" r:id="rId6"/>
    <p:sldId id="287" r:id="rId7"/>
    <p:sldId id="290" r:id="rId8"/>
    <p:sldId id="292" r:id="rId9"/>
    <p:sldId id="294" r:id="rId10"/>
    <p:sldId id="296" r:id="rId11"/>
    <p:sldId id="308" r:id="rId12"/>
    <p:sldId id="298" r:id="rId13"/>
    <p:sldId id="301" r:id="rId14"/>
    <p:sldId id="303" r:id="rId15"/>
    <p:sldId id="281" r:id="rId16"/>
    <p:sldId id="285" r:id="rId17"/>
    <p:sldId id="286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85" autoAdjust="0"/>
  </p:normalViewPr>
  <p:slideViewPr>
    <p:cSldViewPr>
      <p:cViewPr varScale="1">
        <p:scale>
          <a:sx n="122" d="100"/>
          <a:sy n="122" d="100"/>
        </p:scale>
        <p:origin x="13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F7D92-F8C1-427C-8A87-3809B6279D64}" type="datetimeFigureOut">
              <a:rPr lang="vi-VN" smtClean="0"/>
              <a:t>19/12/2024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DA3DB-0917-406C-9D31-78B0FF3F8B2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334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§ç THÞ kiÒu Oanh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6515D18-458A-4777-8A90-B4CE259BF01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320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§ç THÞ kiÒu Oanh</a:t>
            </a:r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3DH" panose="020B7200000000000000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FF5C13-69C9-48A2-9572-BA3F20EF95F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255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24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44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3BA4A-A799-4364-95ED-2029BD1E09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096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C920-8CD1-4251-BF8C-FE99E042505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535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00B3B-F4C5-474E-BC06-F6C44936391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828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92519-982F-46CE-8F9A-76A90F53146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578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3E17C-F34B-4C48-81F1-E665FDEA64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801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1740D-4713-420E-B3E0-BB617D4CDA7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073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04BE0-28CF-4994-A766-B2422B32F54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9633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91B36-08B8-4276-B649-6092853B938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35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74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77C0A-EB20-4EA2-813E-FAEB03526BC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710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EBE62-521D-4E0A-BAC2-DDCB5DF46EB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883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FC309-787F-4465-BDD8-E254A333B0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8354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9pPr>
              </a:lstStyle>
              <a:p>
                <a:endParaRPr lang="vi-VN" altLang="vi-VN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9pPr>
              </a:lstStyle>
              <a:p>
                <a:endParaRPr lang="vi-VN" altLang="vi-VN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4" y="188"/>
              <a:ext cx="4297" cy="3371"/>
              <a:chOff x="0" y="1"/>
              <a:chExt cx="5533" cy="4340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7"/>
                  <a:ext cx="2920" cy="2150"/>
                  <a:chOff x="1265" y="815"/>
                  <a:chExt cx="2920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6"/>
                    <a:ext cx="2920" cy="214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9pPr>
                  </a:lstStyle>
                  <a:p>
                    <a:endParaRPr lang="vi-VN" altLang="vi-VN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3DH" panose="020B7200000000000000" pitchFamily="34" charset="0"/>
                      </a:defRPr>
                    </a:lvl9pPr>
                  </a:lstStyle>
                  <a:p>
                    <a:endParaRPr lang="vi-VN" altLang="vi-VN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6"/>
                    <a:chOff x="3471" y="1530"/>
                    <a:chExt cx="1258" cy="2326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49"/>
                      <a:ext cx="924" cy="491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3 w 1769"/>
                        <a:gd name="T3" fmla="*/ 35 h 791"/>
                        <a:gd name="T4" fmla="*/ 604 w 1769"/>
                        <a:gd name="T5" fmla="*/ 124 h 791"/>
                        <a:gd name="T6" fmla="*/ 841 w 1769"/>
                        <a:gd name="T7" fmla="*/ 268 h 791"/>
                        <a:gd name="T8" fmla="*/ 917 w 1769"/>
                        <a:gd name="T9" fmla="*/ 378 h 791"/>
                        <a:gd name="T10" fmla="*/ 882 w 1769"/>
                        <a:gd name="T11" fmla="*/ 489 h 791"/>
                        <a:gd name="T12" fmla="*/ 830 w 1769"/>
                        <a:gd name="T13" fmla="*/ 392 h 791"/>
                        <a:gd name="T14" fmla="*/ 726 w 1769"/>
                        <a:gd name="T15" fmla="*/ 282 h 791"/>
                        <a:gd name="T16" fmla="*/ 579 w 1769"/>
                        <a:gd name="T17" fmla="*/ 184 h 791"/>
                        <a:gd name="T18" fmla="*/ 303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3" cy="1331"/>
                    <a:chOff x="2864" y="2020"/>
                    <a:chExt cx="2463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3" cy="346"/>
                    </a:xfrm>
                    <a:custGeom>
                      <a:avLst/>
                      <a:gdLst>
                        <a:gd name="T0" fmla="*/ 0 w 2736"/>
                        <a:gd name="T1" fmla="*/ 346 h 504"/>
                        <a:gd name="T2" fmla="*/ 573 w 2736"/>
                        <a:gd name="T3" fmla="*/ 115 h 504"/>
                        <a:gd name="T4" fmla="*/ 1177 w 2736"/>
                        <a:gd name="T5" fmla="*/ 16 h 504"/>
                        <a:gd name="T6" fmla="*/ 1813 w 2736"/>
                        <a:gd name="T7" fmla="*/ 16 h 504"/>
                        <a:gd name="T8" fmla="*/ 1802 w 2736"/>
                        <a:gd name="T9" fmla="*/ 71 h 504"/>
                        <a:gd name="T10" fmla="*/ 1169 w 2736"/>
                        <a:gd name="T11" fmla="*/ 71 h 504"/>
                        <a:gd name="T12" fmla="*/ 433 w 2736"/>
                        <a:gd name="T13" fmla="*/ 200 h 504"/>
                        <a:gd name="T14" fmla="*/ 0 w 2736"/>
                        <a:gd name="T15" fmla="*/ 3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5" cy="545"/>
                    </a:xfrm>
                    <a:custGeom>
                      <a:avLst/>
                      <a:gdLst>
                        <a:gd name="T0" fmla="*/ 3 w 1769"/>
                        <a:gd name="T1" fmla="*/ 6 h 791"/>
                        <a:gd name="T2" fmla="*/ 267 w 1769"/>
                        <a:gd name="T3" fmla="*/ 39 h 791"/>
                        <a:gd name="T4" fmla="*/ 638 w 1769"/>
                        <a:gd name="T5" fmla="*/ 138 h 791"/>
                        <a:gd name="T6" fmla="*/ 888 w 1769"/>
                        <a:gd name="T7" fmla="*/ 298 h 791"/>
                        <a:gd name="T8" fmla="*/ 968 w 1769"/>
                        <a:gd name="T9" fmla="*/ 420 h 791"/>
                        <a:gd name="T10" fmla="*/ 931 w 1769"/>
                        <a:gd name="T11" fmla="*/ 542 h 791"/>
                        <a:gd name="T12" fmla="*/ 876 w 1769"/>
                        <a:gd name="T13" fmla="*/ 435 h 791"/>
                        <a:gd name="T14" fmla="*/ 766 w 1769"/>
                        <a:gd name="T15" fmla="*/ 313 h 791"/>
                        <a:gd name="T16" fmla="*/ 611 w 1769"/>
                        <a:gd name="T17" fmla="*/ 204 h 791"/>
                        <a:gd name="T18" fmla="*/ 320 w 1769"/>
                        <a:gd name="T19" fmla="*/ 105 h 791"/>
                        <a:gd name="T20" fmla="*/ 0 w 1769"/>
                        <a:gd name="T21" fmla="*/ 52 h 791"/>
                        <a:gd name="T22" fmla="*/ 3 w 1769"/>
                        <a:gd name="T23" fmla="*/ 6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1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304 h 504"/>
                        <a:gd name="T2" fmla="*/ 548 w 2736"/>
                        <a:gd name="T3" fmla="*/ 101 h 504"/>
                        <a:gd name="T4" fmla="*/ 1127 w 2736"/>
                        <a:gd name="T5" fmla="*/ 14 h 504"/>
                        <a:gd name="T6" fmla="*/ 1736 w 2736"/>
                        <a:gd name="T7" fmla="*/ 14 h 504"/>
                        <a:gd name="T8" fmla="*/ 1726 w 2736"/>
                        <a:gd name="T9" fmla="*/ 62 h 504"/>
                        <a:gd name="T10" fmla="*/ 1119 w 2736"/>
                        <a:gd name="T11" fmla="*/ 62 h 504"/>
                        <a:gd name="T12" fmla="*/ 415 w 2736"/>
                        <a:gd name="T13" fmla="*/ 176 h 504"/>
                        <a:gd name="T14" fmla="*/ 0 w 2736"/>
                        <a:gd name="T15" fmla="*/ 3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6 w 1769"/>
                        <a:gd name="T3" fmla="*/ 34 h 791"/>
                        <a:gd name="T4" fmla="*/ 610 w 1769"/>
                        <a:gd name="T5" fmla="*/ 120 h 791"/>
                        <a:gd name="T6" fmla="*/ 849 w 1769"/>
                        <a:gd name="T7" fmla="*/ 260 h 791"/>
                        <a:gd name="T8" fmla="*/ 925 w 1769"/>
                        <a:gd name="T9" fmla="*/ 366 h 791"/>
                        <a:gd name="T10" fmla="*/ 890 w 1769"/>
                        <a:gd name="T11" fmla="*/ 474 h 791"/>
                        <a:gd name="T12" fmla="*/ 837 w 1769"/>
                        <a:gd name="T13" fmla="*/ 380 h 791"/>
                        <a:gd name="T14" fmla="*/ 732 w 1769"/>
                        <a:gd name="T15" fmla="*/ 273 h 791"/>
                        <a:gd name="T16" fmla="*/ 584 w 1769"/>
                        <a:gd name="T17" fmla="*/ 178 h 791"/>
                        <a:gd name="T18" fmla="*/ 306 w 1769"/>
                        <a:gd name="T19" fmla="*/ 91 h 791"/>
                        <a:gd name="T20" fmla="*/ 0 w 1769"/>
                        <a:gd name="T21" fmla="*/ 46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8" cy="335"/>
                    </a:xfrm>
                    <a:custGeom>
                      <a:avLst/>
                      <a:gdLst>
                        <a:gd name="T0" fmla="*/ 0 w 2736"/>
                        <a:gd name="T1" fmla="*/ 335 h 504"/>
                        <a:gd name="T2" fmla="*/ 530 w 2736"/>
                        <a:gd name="T3" fmla="*/ 112 h 504"/>
                        <a:gd name="T4" fmla="*/ 1089 w 2736"/>
                        <a:gd name="T5" fmla="*/ 16 h 504"/>
                        <a:gd name="T6" fmla="*/ 1678 w 2736"/>
                        <a:gd name="T7" fmla="*/ 16 h 504"/>
                        <a:gd name="T8" fmla="*/ 1668 w 2736"/>
                        <a:gd name="T9" fmla="*/ 68 h 504"/>
                        <a:gd name="T10" fmla="*/ 1082 w 2736"/>
                        <a:gd name="T11" fmla="*/ 68 h 504"/>
                        <a:gd name="T12" fmla="*/ 401 w 2736"/>
                        <a:gd name="T13" fmla="*/ 194 h 504"/>
                        <a:gd name="T14" fmla="*/ 0 w 2736"/>
                        <a:gd name="T15" fmla="*/ 33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7 w 1769"/>
                        <a:gd name="T3" fmla="*/ 37 h 791"/>
                        <a:gd name="T4" fmla="*/ 589 w 1769"/>
                        <a:gd name="T5" fmla="*/ 133 h 791"/>
                        <a:gd name="T6" fmla="*/ 821 w 1769"/>
                        <a:gd name="T7" fmla="*/ 288 h 791"/>
                        <a:gd name="T8" fmla="*/ 894 w 1769"/>
                        <a:gd name="T9" fmla="*/ 406 h 791"/>
                        <a:gd name="T10" fmla="*/ 860 w 1769"/>
                        <a:gd name="T11" fmla="*/ 524 h 791"/>
                        <a:gd name="T12" fmla="*/ 809 w 1769"/>
                        <a:gd name="T13" fmla="*/ 421 h 791"/>
                        <a:gd name="T14" fmla="*/ 707 w 1769"/>
                        <a:gd name="T15" fmla="*/ 302 h 791"/>
                        <a:gd name="T16" fmla="*/ 565 w 1769"/>
                        <a:gd name="T17" fmla="*/ 197 h 791"/>
                        <a:gd name="T18" fmla="*/ 296 w 1769"/>
                        <a:gd name="T19" fmla="*/ 101 h 791"/>
                        <a:gd name="T20" fmla="*/ 0 w 1769"/>
                        <a:gd name="T21" fmla="*/ 51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488 w 2736"/>
                        <a:gd name="T3" fmla="*/ 104 h 504"/>
                        <a:gd name="T4" fmla="*/ 1003 w 2736"/>
                        <a:gd name="T5" fmla="*/ 15 h 504"/>
                        <a:gd name="T6" fmla="*/ 1545 w 2736"/>
                        <a:gd name="T7" fmla="*/ 15 h 504"/>
                        <a:gd name="T8" fmla="*/ 1536 w 2736"/>
                        <a:gd name="T9" fmla="*/ 64 h 504"/>
                        <a:gd name="T10" fmla="*/ 996 w 2736"/>
                        <a:gd name="T11" fmla="*/ 64 h 504"/>
                        <a:gd name="T12" fmla="*/ 369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1" cy="489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28 w 1769"/>
                        <a:gd name="T3" fmla="*/ 35 h 791"/>
                        <a:gd name="T4" fmla="*/ 544 w 1769"/>
                        <a:gd name="T5" fmla="*/ 124 h 791"/>
                        <a:gd name="T6" fmla="*/ 757 w 1769"/>
                        <a:gd name="T7" fmla="*/ 267 h 791"/>
                        <a:gd name="T8" fmla="*/ 825 w 1769"/>
                        <a:gd name="T9" fmla="*/ 376 h 791"/>
                        <a:gd name="T10" fmla="*/ 793 w 1769"/>
                        <a:gd name="T11" fmla="*/ 487 h 791"/>
                        <a:gd name="T12" fmla="*/ 746 w 1769"/>
                        <a:gd name="T13" fmla="*/ 391 h 791"/>
                        <a:gd name="T14" fmla="*/ 652 w 1769"/>
                        <a:gd name="T15" fmla="*/ 281 h 791"/>
                        <a:gd name="T16" fmla="*/ 521 w 1769"/>
                        <a:gd name="T17" fmla="*/ 183 h 791"/>
                        <a:gd name="T18" fmla="*/ 273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5" cy="219"/>
                    </a:xfrm>
                    <a:custGeom>
                      <a:avLst/>
                      <a:gdLst>
                        <a:gd name="T0" fmla="*/ 0 w 2736"/>
                        <a:gd name="T1" fmla="*/ 219 h 504"/>
                        <a:gd name="T2" fmla="*/ 444 w 2736"/>
                        <a:gd name="T3" fmla="*/ 73 h 504"/>
                        <a:gd name="T4" fmla="*/ 912 w 2736"/>
                        <a:gd name="T5" fmla="*/ 10 h 504"/>
                        <a:gd name="T6" fmla="*/ 1405 w 2736"/>
                        <a:gd name="T7" fmla="*/ 10 h 504"/>
                        <a:gd name="T8" fmla="*/ 1397 w 2736"/>
                        <a:gd name="T9" fmla="*/ 45 h 504"/>
                        <a:gd name="T10" fmla="*/ 906 w 2736"/>
                        <a:gd name="T11" fmla="*/ 45 h 504"/>
                        <a:gd name="T12" fmla="*/ 336 w 2736"/>
                        <a:gd name="T13" fmla="*/ 127 h 504"/>
                        <a:gd name="T14" fmla="*/ 0 w 2736"/>
                        <a:gd name="T15" fmla="*/ 21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5" cy="342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07 w 1769"/>
                        <a:gd name="T3" fmla="*/ 24 h 791"/>
                        <a:gd name="T4" fmla="*/ 494 w 1769"/>
                        <a:gd name="T5" fmla="*/ 86 h 791"/>
                        <a:gd name="T6" fmla="*/ 688 w 1769"/>
                        <a:gd name="T7" fmla="*/ 187 h 791"/>
                        <a:gd name="T8" fmla="*/ 749 w 1769"/>
                        <a:gd name="T9" fmla="*/ 263 h 791"/>
                        <a:gd name="T10" fmla="*/ 721 w 1769"/>
                        <a:gd name="T11" fmla="*/ 340 h 791"/>
                        <a:gd name="T12" fmla="*/ 678 w 1769"/>
                        <a:gd name="T13" fmla="*/ 273 h 791"/>
                        <a:gd name="T14" fmla="*/ 593 w 1769"/>
                        <a:gd name="T15" fmla="*/ 196 h 791"/>
                        <a:gd name="T16" fmla="*/ 473 w 1769"/>
                        <a:gd name="T17" fmla="*/ 128 h 791"/>
                        <a:gd name="T18" fmla="*/ 248 w 1769"/>
                        <a:gd name="T19" fmla="*/ 66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8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2 w 2736"/>
                        <a:gd name="T7" fmla="*/ 10 h 504"/>
                        <a:gd name="T8" fmla="*/ 1225 w 2736"/>
                        <a:gd name="T9" fmla="*/ 44 h 504"/>
                        <a:gd name="T10" fmla="*/ 794 w 2736"/>
                        <a:gd name="T11" fmla="*/ 44 h 504"/>
                        <a:gd name="T12" fmla="*/ 294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9"/>
                      <a:ext cx="662" cy="33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4 h 791"/>
                        <a:gd name="T8" fmla="*/ 657 w 1769"/>
                        <a:gd name="T9" fmla="*/ 259 h 791"/>
                        <a:gd name="T10" fmla="*/ 632 w 1769"/>
                        <a:gd name="T11" fmla="*/ 334 h 791"/>
                        <a:gd name="T12" fmla="*/ 595 w 1769"/>
                        <a:gd name="T13" fmla="*/ 268 h 791"/>
                        <a:gd name="T14" fmla="*/ 520 w 1769"/>
                        <a:gd name="T15" fmla="*/ 193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5" y="2358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313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89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6 w 1769"/>
                        <a:gd name="T5" fmla="*/ 124 h 791"/>
                        <a:gd name="T6" fmla="*/ 843 w 1769"/>
                        <a:gd name="T7" fmla="*/ 267 h 791"/>
                        <a:gd name="T8" fmla="*/ 919 w 1769"/>
                        <a:gd name="T9" fmla="*/ 376 h 791"/>
                        <a:gd name="T10" fmla="*/ 884 w 1769"/>
                        <a:gd name="T11" fmla="*/ 487 h 791"/>
                        <a:gd name="T12" fmla="*/ 832 w 1769"/>
                        <a:gd name="T13" fmla="*/ 391 h 791"/>
                        <a:gd name="T14" fmla="*/ 727 w 1769"/>
                        <a:gd name="T15" fmla="*/ 281 h 791"/>
                        <a:gd name="T16" fmla="*/ 581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70" y="2168"/>
                    <a:ext cx="2462" cy="1333"/>
                    <a:chOff x="-4" y="2196"/>
                    <a:chExt cx="2462" cy="1333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3" y="2196"/>
                      <a:ext cx="1814" cy="348"/>
                    </a:xfrm>
                    <a:custGeom>
                      <a:avLst/>
                      <a:gdLst>
                        <a:gd name="T0" fmla="*/ 0 w 2736"/>
                        <a:gd name="T1" fmla="*/ 348 h 504"/>
                        <a:gd name="T2" fmla="*/ 573 w 2736"/>
                        <a:gd name="T3" fmla="*/ 116 h 504"/>
                        <a:gd name="T4" fmla="*/ 1178 w 2736"/>
                        <a:gd name="T5" fmla="*/ 17 h 504"/>
                        <a:gd name="T6" fmla="*/ 1814 w 2736"/>
                        <a:gd name="T7" fmla="*/ 17 h 504"/>
                        <a:gd name="T8" fmla="*/ 1803 w 2736"/>
                        <a:gd name="T9" fmla="*/ 71 h 504"/>
                        <a:gd name="T10" fmla="*/ 1170 w 2736"/>
                        <a:gd name="T11" fmla="*/ 71 h 504"/>
                        <a:gd name="T12" fmla="*/ 434 w 2736"/>
                        <a:gd name="T13" fmla="*/ 202 h 504"/>
                        <a:gd name="T14" fmla="*/ 0 w 2736"/>
                        <a:gd name="T15" fmla="*/ 34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4" y="2984"/>
                      <a:ext cx="975" cy="546"/>
                    </a:xfrm>
                    <a:custGeom>
                      <a:avLst/>
                      <a:gdLst>
                        <a:gd name="T0" fmla="*/ 3 w 1769"/>
                        <a:gd name="T1" fmla="*/ 6 h 791"/>
                        <a:gd name="T2" fmla="*/ 267 w 1769"/>
                        <a:gd name="T3" fmla="*/ 39 h 791"/>
                        <a:gd name="T4" fmla="*/ 638 w 1769"/>
                        <a:gd name="T5" fmla="*/ 138 h 791"/>
                        <a:gd name="T6" fmla="*/ 888 w 1769"/>
                        <a:gd name="T7" fmla="*/ 298 h 791"/>
                        <a:gd name="T8" fmla="*/ 968 w 1769"/>
                        <a:gd name="T9" fmla="*/ 420 h 791"/>
                        <a:gd name="T10" fmla="*/ 931 w 1769"/>
                        <a:gd name="T11" fmla="*/ 543 h 791"/>
                        <a:gd name="T12" fmla="*/ 876 w 1769"/>
                        <a:gd name="T13" fmla="*/ 436 h 791"/>
                        <a:gd name="T14" fmla="*/ 766 w 1769"/>
                        <a:gd name="T15" fmla="*/ 313 h 791"/>
                        <a:gd name="T16" fmla="*/ 611 w 1769"/>
                        <a:gd name="T17" fmla="*/ 204 h 791"/>
                        <a:gd name="T18" fmla="*/ 320 w 1769"/>
                        <a:gd name="T19" fmla="*/ 105 h 791"/>
                        <a:gd name="T20" fmla="*/ 0 w 1769"/>
                        <a:gd name="T21" fmla="*/ 52 h 791"/>
                        <a:gd name="T22" fmla="*/ 3 w 1769"/>
                        <a:gd name="T23" fmla="*/ 6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6" cy="1063"/>
                    <a:chOff x="-52" y="2009"/>
                    <a:chExt cx="2476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90" y="2009"/>
                      <a:ext cx="1734" cy="304"/>
                    </a:xfrm>
                    <a:custGeom>
                      <a:avLst/>
                      <a:gdLst>
                        <a:gd name="T0" fmla="*/ 0 w 2736"/>
                        <a:gd name="T1" fmla="*/ 304 h 504"/>
                        <a:gd name="T2" fmla="*/ 548 w 2736"/>
                        <a:gd name="T3" fmla="*/ 101 h 504"/>
                        <a:gd name="T4" fmla="*/ 1126 w 2736"/>
                        <a:gd name="T5" fmla="*/ 14 h 504"/>
                        <a:gd name="T6" fmla="*/ 1734 w 2736"/>
                        <a:gd name="T7" fmla="*/ 14 h 504"/>
                        <a:gd name="T8" fmla="*/ 1724 w 2736"/>
                        <a:gd name="T9" fmla="*/ 62 h 504"/>
                        <a:gd name="T10" fmla="*/ 1118 w 2736"/>
                        <a:gd name="T11" fmla="*/ 62 h 504"/>
                        <a:gd name="T12" fmla="*/ 414 w 2736"/>
                        <a:gd name="T13" fmla="*/ 176 h 504"/>
                        <a:gd name="T14" fmla="*/ 0 w 2736"/>
                        <a:gd name="T15" fmla="*/ 3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6 w 1769"/>
                        <a:gd name="T3" fmla="*/ 34 h 791"/>
                        <a:gd name="T4" fmla="*/ 610 w 1769"/>
                        <a:gd name="T5" fmla="*/ 120 h 791"/>
                        <a:gd name="T6" fmla="*/ 849 w 1769"/>
                        <a:gd name="T7" fmla="*/ 260 h 791"/>
                        <a:gd name="T8" fmla="*/ 925 w 1769"/>
                        <a:gd name="T9" fmla="*/ 366 h 791"/>
                        <a:gd name="T10" fmla="*/ 890 w 1769"/>
                        <a:gd name="T11" fmla="*/ 474 h 791"/>
                        <a:gd name="T12" fmla="*/ 837 w 1769"/>
                        <a:gd name="T13" fmla="*/ 380 h 791"/>
                        <a:gd name="T14" fmla="*/ 732 w 1769"/>
                        <a:gd name="T15" fmla="*/ 273 h 791"/>
                        <a:gd name="T16" fmla="*/ 584 w 1769"/>
                        <a:gd name="T17" fmla="*/ 178 h 791"/>
                        <a:gd name="T18" fmla="*/ 306 w 1769"/>
                        <a:gd name="T19" fmla="*/ 91 h 791"/>
                        <a:gd name="T20" fmla="*/ 0 w 1769"/>
                        <a:gd name="T21" fmla="*/ 46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1" cy="927"/>
                    <a:chOff x="-74" y="1814"/>
                    <a:chExt cx="2471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0" y="1813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335 h 504"/>
                        <a:gd name="T2" fmla="*/ 530 w 2736"/>
                        <a:gd name="T3" fmla="*/ 112 h 504"/>
                        <a:gd name="T4" fmla="*/ 1089 w 2736"/>
                        <a:gd name="T5" fmla="*/ 16 h 504"/>
                        <a:gd name="T6" fmla="*/ 1677 w 2736"/>
                        <a:gd name="T7" fmla="*/ 16 h 504"/>
                        <a:gd name="T8" fmla="*/ 1667 w 2736"/>
                        <a:gd name="T9" fmla="*/ 68 h 504"/>
                        <a:gd name="T10" fmla="*/ 1081 w 2736"/>
                        <a:gd name="T11" fmla="*/ 68 h 504"/>
                        <a:gd name="T12" fmla="*/ 401 w 2736"/>
                        <a:gd name="T13" fmla="*/ 194 h 504"/>
                        <a:gd name="T14" fmla="*/ 0 w 2736"/>
                        <a:gd name="T15" fmla="*/ 33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7 w 1769"/>
                        <a:gd name="T3" fmla="*/ 37 h 791"/>
                        <a:gd name="T4" fmla="*/ 589 w 1769"/>
                        <a:gd name="T5" fmla="*/ 133 h 791"/>
                        <a:gd name="T6" fmla="*/ 821 w 1769"/>
                        <a:gd name="T7" fmla="*/ 288 h 791"/>
                        <a:gd name="T8" fmla="*/ 894 w 1769"/>
                        <a:gd name="T9" fmla="*/ 406 h 791"/>
                        <a:gd name="T10" fmla="*/ 860 w 1769"/>
                        <a:gd name="T11" fmla="*/ 524 h 791"/>
                        <a:gd name="T12" fmla="*/ 809 w 1769"/>
                        <a:gd name="T13" fmla="*/ 421 h 791"/>
                        <a:gd name="T14" fmla="*/ 707 w 1769"/>
                        <a:gd name="T15" fmla="*/ 302 h 791"/>
                        <a:gd name="T16" fmla="*/ 565 w 1769"/>
                        <a:gd name="T17" fmla="*/ 197 h 791"/>
                        <a:gd name="T18" fmla="*/ 296 w 1769"/>
                        <a:gd name="T19" fmla="*/ 101 h 791"/>
                        <a:gd name="T20" fmla="*/ 0 w 1769"/>
                        <a:gd name="T21" fmla="*/ 51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41" cy="656"/>
                    <a:chOff x="23" y="1591"/>
                    <a:chExt cx="2341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5" cy="313"/>
                    </a:xfrm>
                    <a:custGeom>
                      <a:avLst/>
                      <a:gdLst>
                        <a:gd name="T0" fmla="*/ 0 w 2736"/>
                        <a:gd name="T1" fmla="*/ 313 h 504"/>
                        <a:gd name="T2" fmla="*/ 488 w 2736"/>
                        <a:gd name="T3" fmla="*/ 104 h 504"/>
                        <a:gd name="T4" fmla="*/ 1003 w 2736"/>
                        <a:gd name="T5" fmla="*/ 15 h 504"/>
                        <a:gd name="T6" fmla="*/ 1545 w 2736"/>
                        <a:gd name="T7" fmla="*/ 15 h 504"/>
                        <a:gd name="T8" fmla="*/ 1536 w 2736"/>
                        <a:gd name="T9" fmla="*/ 64 h 504"/>
                        <a:gd name="T10" fmla="*/ 996 w 2736"/>
                        <a:gd name="T11" fmla="*/ 64 h 504"/>
                        <a:gd name="T12" fmla="*/ 369 w 2736"/>
                        <a:gd name="T13" fmla="*/ 181 h 504"/>
                        <a:gd name="T14" fmla="*/ 0 w 2736"/>
                        <a:gd name="T15" fmla="*/ 31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1" cy="489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28 w 1769"/>
                        <a:gd name="T3" fmla="*/ 35 h 791"/>
                        <a:gd name="T4" fmla="*/ 544 w 1769"/>
                        <a:gd name="T5" fmla="*/ 124 h 791"/>
                        <a:gd name="T6" fmla="*/ 757 w 1769"/>
                        <a:gd name="T7" fmla="*/ 267 h 791"/>
                        <a:gd name="T8" fmla="*/ 825 w 1769"/>
                        <a:gd name="T9" fmla="*/ 376 h 791"/>
                        <a:gd name="T10" fmla="*/ 793 w 1769"/>
                        <a:gd name="T11" fmla="*/ 487 h 791"/>
                        <a:gd name="T12" fmla="*/ 746 w 1769"/>
                        <a:gd name="T13" fmla="*/ 391 h 791"/>
                        <a:gd name="T14" fmla="*/ 652 w 1769"/>
                        <a:gd name="T15" fmla="*/ 281 h 791"/>
                        <a:gd name="T16" fmla="*/ 521 w 1769"/>
                        <a:gd name="T17" fmla="*/ 183 h 791"/>
                        <a:gd name="T18" fmla="*/ 273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49" cy="344"/>
                    <a:chOff x="189" y="1445"/>
                    <a:chExt cx="2149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4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219 h 504"/>
                        <a:gd name="T2" fmla="*/ 443 w 2736"/>
                        <a:gd name="T3" fmla="*/ 73 h 504"/>
                        <a:gd name="T4" fmla="*/ 911 w 2736"/>
                        <a:gd name="T5" fmla="*/ 10 h 504"/>
                        <a:gd name="T6" fmla="*/ 1404 w 2736"/>
                        <a:gd name="T7" fmla="*/ 10 h 504"/>
                        <a:gd name="T8" fmla="*/ 1396 w 2736"/>
                        <a:gd name="T9" fmla="*/ 45 h 504"/>
                        <a:gd name="T10" fmla="*/ 905 w 2736"/>
                        <a:gd name="T11" fmla="*/ 45 h 504"/>
                        <a:gd name="T12" fmla="*/ 336 w 2736"/>
                        <a:gd name="T13" fmla="*/ 127 h 504"/>
                        <a:gd name="T14" fmla="*/ 0 w 2736"/>
                        <a:gd name="T15" fmla="*/ 21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5" cy="344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07 w 1769"/>
                        <a:gd name="T3" fmla="*/ 24 h 791"/>
                        <a:gd name="T4" fmla="*/ 494 w 1769"/>
                        <a:gd name="T5" fmla="*/ 87 h 791"/>
                        <a:gd name="T6" fmla="*/ 688 w 1769"/>
                        <a:gd name="T7" fmla="*/ 188 h 791"/>
                        <a:gd name="T8" fmla="*/ 749 w 1769"/>
                        <a:gd name="T9" fmla="*/ 265 h 791"/>
                        <a:gd name="T10" fmla="*/ 721 w 1769"/>
                        <a:gd name="T11" fmla="*/ 342 h 791"/>
                        <a:gd name="T12" fmla="*/ 678 w 1769"/>
                        <a:gd name="T13" fmla="*/ 275 h 791"/>
                        <a:gd name="T14" fmla="*/ 593 w 1769"/>
                        <a:gd name="T15" fmla="*/ 197 h 791"/>
                        <a:gd name="T16" fmla="*/ 473 w 1769"/>
                        <a:gd name="T17" fmla="*/ 129 h 791"/>
                        <a:gd name="T18" fmla="*/ 248 w 1769"/>
                        <a:gd name="T19" fmla="*/ 66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2" y="1306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2 w 2736"/>
                        <a:gd name="T7" fmla="*/ 10 h 504"/>
                        <a:gd name="T8" fmla="*/ 1225 w 2736"/>
                        <a:gd name="T9" fmla="*/ 44 h 504"/>
                        <a:gd name="T10" fmla="*/ 794 w 2736"/>
                        <a:gd name="T11" fmla="*/ 44 h 504"/>
                        <a:gd name="T12" fmla="*/ 294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6 h 791"/>
                        <a:gd name="T6" fmla="*/ 603 w 1769"/>
                        <a:gd name="T7" fmla="*/ 186 h 791"/>
                        <a:gd name="T8" fmla="*/ 657 w 1769"/>
                        <a:gd name="T9" fmla="*/ 262 h 791"/>
                        <a:gd name="T10" fmla="*/ 632 w 1769"/>
                        <a:gd name="T11" fmla="*/ 338 h 791"/>
                        <a:gd name="T12" fmla="*/ 595 w 1769"/>
                        <a:gd name="T13" fmla="*/ 272 h 791"/>
                        <a:gd name="T14" fmla="*/ 520 w 1769"/>
                        <a:gd name="T15" fmla="*/ 195 h 791"/>
                        <a:gd name="T16" fmla="*/ 415 w 1769"/>
                        <a:gd name="T17" fmla="*/ 127 h 791"/>
                        <a:gd name="T18" fmla="*/ 217 w 1769"/>
                        <a:gd name="T19" fmla="*/ 65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50" cy="553"/>
                    <a:chOff x="616" y="900"/>
                    <a:chExt cx="1850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4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90 w 2736"/>
                        <a:gd name="T3" fmla="*/ 72 h 504"/>
                        <a:gd name="T4" fmla="*/ 801 w 2736"/>
                        <a:gd name="T5" fmla="*/ 10 h 504"/>
                        <a:gd name="T6" fmla="*/ 1234 w 2736"/>
                        <a:gd name="T7" fmla="*/ 10 h 504"/>
                        <a:gd name="T8" fmla="*/ 1227 w 2736"/>
                        <a:gd name="T9" fmla="*/ 44 h 504"/>
                        <a:gd name="T10" fmla="*/ 796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1"/>
                      <a:ext cx="662" cy="33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4 h 791"/>
                        <a:gd name="T8" fmla="*/ 657 w 1769"/>
                        <a:gd name="T9" fmla="*/ 259 h 791"/>
                        <a:gd name="T10" fmla="*/ 632 w 1769"/>
                        <a:gd name="T11" fmla="*/ 334 h 791"/>
                        <a:gd name="T12" fmla="*/ 595 w 1769"/>
                        <a:gd name="T13" fmla="*/ 268 h 791"/>
                        <a:gd name="T14" fmla="*/ 520 w 1769"/>
                        <a:gd name="T15" fmla="*/ 193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6" y="111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2 w 2736"/>
                        <a:gd name="T7" fmla="*/ 10 h 504"/>
                        <a:gd name="T8" fmla="*/ 1225 w 2736"/>
                        <a:gd name="T9" fmla="*/ 44 h 504"/>
                        <a:gd name="T10" fmla="*/ 794 w 2736"/>
                        <a:gd name="T11" fmla="*/ 44 h 504"/>
                        <a:gd name="T12" fmla="*/ 294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0" y="589"/>
                      <a:ext cx="662" cy="337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4 h 791"/>
                        <a:gd name="T8" fmla="*/ 657 w 1769"/>
                        <a:gd name="T9" fmla="*/ 259 h 791"/>
                        <a:gd name="T10" fmla="*/ 632 w 1769"/>
                        <a:gd name="T11" fmla="*/ 335 h 791"/>
                        <a:gd name="T12" fmla="*/ 595 w 1769"/>
                        <a:gd name="T13" fmla="*/ 269 h 791"/>
                        <a:gd name="T14" fmla="*/ 520 w 1769"/>
                        <a:gd name="T15" fmla="*/ 193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2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95 w 2736"/>
                        <a:gd name="T3" fmla="*/ 72 h 504"/>
                        <a:gd name="T4" fmla="*/ 813 w 2736"/>
                        <a:gd name="T5" fmla="*/ 10 h 504"/>
                        <a:gd name="T6" fmla="*/ 1252 w 2736"/>
                        <a:gd name="T7" fmla="*/ 10 h 504"/>
                        <a:gd name="T8" fmla="*/ 1245 w 2736"/>
                        <a:gd name="T9" fmla="*/ 44 h 504"/>
                        <a:gd name="T10" fmla="*/ 807 w 2736"/>
                        <a:gd name="T11" fmla="*/ 44 h 504"/>
                        <a:gd name="T12" fmla="*/ 299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4 w 1769"/>
                        <a:gd name="T3" fmla="*/ 24 h 791"/>
                        <a:gd name="T4" fmla="*/ 440 w 1769"/>
                        <a:gd name="T5" fmla="*/ 86 h 791"/>
                        <a:gd name="T6" fmla="*/ 612 w 1769"/>
                        <a:gd name="T7" fmla="*/ 185 h 791"/>
                        <a:gd name="T8" fmla="*/ 667 w 1769"/>
                        <a:gd name="T9" fmla="*/ 261 h 791"/>
                        <a:gd name="T10" fmla="*/ 642 w 1769"/>
                        <a:gd name="T11" fmla="*/ 337 h 791"/>
                        <a:gd name="T12" fmla="*/ 604 w 1769"/>
                        <a:gd name="T13" fmla="*/ 271 h 791"/>
                        <a:gd name="T14" fmla="*/ 528 w 1769"/>
                        <a:gd name="T15" fmla="*/ 195 h 791"/>
                        <a:gd name="T16" fmla="*/ 421 w 1769"/>
                        <a:gd name="T17" fmla="*/ 127 h 791"/>
                        <a:gd name="T18" fmla="*/ 221 w 1769"/>
                        <a:gd name="T19" fmla="*/ 65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3"/>
                    <a:chOff x="1633" y="104"/>
                    <a:chExt cx="778" cy="1513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48 w 2736"/>
                        <a:gd name="T3" fmla="*/ 72 h 504"/>
                        <a:gd name="T4" fmla="*/ 715 w 2736"/>
                        <a:gd name="T5" fmla="*/ 10 h 504"/>
                        <a:gd name="T6" fmla="*/ 1101 w 2736"/>
                        <a:gd name="T7" fmla="*/ 10 h 504"/>
                        <a:gd name="T8" fmla="*/ 1095 w 2736"/>
                        <a:gd name="T9" fmla="*/ 44 h 504"/>
                        <a:gd name="T10" fmla="*/ 710 w 2736"/>
                        <a:gd name="T11" fmla="*/ 44 h 504"/>
                        <a:gd name="T12" fmla="*/ 263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7" y="230"/>
                      <a:ext cx="591" cy="337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62 w 1769"/>
                        <a:gd name="T3" fmla="*/ 24 h 791"/>
                        <a:gd name="T4" fmla="*/ 387 w 1769"/>
                        <a:gd name="T5" fmla="*/ 85 h 791"/>
                        <a:gd name="T6" fmla="*/ 538 w 1769"/>
                        <a:gd name="T7" fmla="*/ 184 h 791"/>
                        <a:gd name="T8" fmla="*/ 587 w 1769"/>
                        <a:gd name="T9" fmla="*/ 259 h 791"/>
                        <a:gd name="T10" fmla="*/ 564 w 1769"/>
                        <a:gd name="T11" fmla="*/ 335 h 791"/>
                        <a:gd name="T12" fmla="*/ 531 w 1769"/>
                        <a:gd name="T13" fmla="*/ 269 h 791"/>
                        <a:gd name="T14" fmla="*/ 464 w 1769"/>
                        <a:gd name="T15" fmla="*/ 193 h 791"/>
                        <a:gd name="T16" fmla="*/ 371 w 1769"/>
                        <a:gd name="T17" fmla="*/ 126 h 791"/>
                        <a:gd name="T18" fmla="*/ 194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4" cy="1534"/>
                    <a:chOff x="1935" y="29"/>
                    <a:chExt cx="634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6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35 w 2736"/>
                        <a:gd name="T3" fmla="*/ 72 h 504"/>
                        <a:gd name="T4" fmla="*/ 689 w 2736"/>
                        <a:gd name="T5" fmla="*/ 10 h 504"/>
                        <a:gd name="T6" fmla="*/ 1061 w 2736"/>
                        <a:gd name="T7" fmla="*/ 10 h 504"/>
                        <a:gd name="T8" fmla="*/ 1055 w 2736"/>
                        <a:gd name="T9" fmla="*/ 44 h 504"/>
                        <a:gd name="T10" fmla="*/ 684 w 2736"/>
                        <a:gd name="T11" fmla="*/ 44 h 504"/>
                        <a:gd name="T12" fmla="*/ 254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8" y="145"/>
                      <a:ext cx="570" cy="337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56 w 1769"/>
                        <a:gd name="T3" fmla="*/ 24 h 791"/>
                        <a:gd name="T4" fmla="*/ 373 w 1769"/>
                        <a:gd name="T5" fmla="*/ 85 h 791"/>
                        <a:gd name="T6" fmla="*/ 519 w 1769"/>
                        <a:gd name="T7" fmla="*/ 184 h 791"/>
                        <a:gd name="T8" fmla="*/ 566 w 1769"/>
                        <a:gd name="T9" fmla="*/ 259 h 791"/>
                        <a:gd name="T10" fmla="*/ 544 w 1769"/>
                        <a:gd name="T11" fmla="*/ 335 h 791"/>
                        <a:gd name="T12" fmla="*/ 512 w 1769"/>
                        <a:gd name="T13" fmla="*/ 269 h 791"/>
                        <a:gd name="T14" fmla="*/ 448 w 1769"/>
                        <a:gd name="T15" fmla="*/ 193 h 791"/>
                        <a:gd name="T16" fmla="*/ 357 w 1769"/>
                        <a:gd name="T17" fmla="*/ 126 h 791"/>
                        <a:gd name="T18" fmla="*/ 18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7" y="644"/>
                    <a:ext cx="1845" cy="566"/>
                    <a:chOff x="2823" y="672"/>
                    <a:chExt cx="1845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3" y="1023"/>
                      <a:ext cx="1234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90 w 2736"/>
                        <a:gd name="T3" fmla="*/ 72 h 504"/>
                        <a:gd name="T4" fmla="*/ 801 w 2736"/>
                        <a:gd name="T5" fmla="*/ 10 h 504"/>
                        <a:gd name="T6" fmla="*/ 1234 w 2736"/>
                        <a:gd name="T7" fmla="*/ 10 h 504"/>
                        <a:gd name="T8" fmla="*/ 1227 w 2736"/>
                        <a:gd name="T9" fmla="*/ 44 h 504"/>
                        <a:gd name="T10" fmla="*/ 796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7" y="671"/>
                      <a:ext cx="662" cy="34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6 h 791"/>
                        <a:gd name="T6" fmla="*/ 603 w 1769"/>
                        <a:gd name="T7" fmla="*/ 186 h 791"/>
                        <a:gd name="T8" fmla="*/ 657 w 1769"/>
                        <a:gd name="T9" fmla="*/ 262 h 791"/>
                        <a:gd name="T10" fmla="*/ 632 w 1769"/>
                        <a:gd name="T11" fmla="*/ 338 h 791"/>
                        <a:gd name="T12" fmla="*/ 595 w 1769"/>
                        <a:gd name="T13" fmla="*/ 272 h 791"/>
                        <a:gd name="T14" fmla="*/ 520 w 1769"/>
                        <a:gd name="T15" fmla="*/ 195 h 791"/>
                        <a:gd name="T16" fmla="*/ 415 w 1769"/>
                        <a:gd name="T17" fmla="*/ 127 h 791"/>
                        <a:gd name="T18" fmla="*/ 217 w 1769"/>
                        <a:gd name="T19" fmla="*/ 65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2 w 2736"/>
                        <a:gd name="T7" fmla="*/ 10 h 504"/>
                        <a:gd name="T8" fmla="*/ 1225 w 2736"/>
                        <a:gd name="T9" fmla="*/ 44 h 504"/>
                        <a:gd name="T10" fmla="*/ 794 w 2736"/>
                        <a:gd name="T11" fmla="*/ 44 h 504"/>
                        <a:gd name="T12" fmla="*/ 294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9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6 h 791"/>
                        <a:gd name="T6" fmla="*/ 603 w 1769"/>
                        <a:gd name="T7" fmla="*/ 185 h 791"/>
                        <a:gd name="T8" fmla="*/ 657 w 1769"/>
                        <a:gd name="T9" fmla="*/ 261 h 791"/>
                        <a:gd name="T10" fmla="*/ 632 w 1769"/>
                        <a:gd name="T11" fmla="*/ 337 h 791"/>
                        <a:gd name="T12" fmla="*/ 595 w 1769"/>
                        <a:gd name="T13" fmla="*/ 271 h 791"/>
                        <a:gd name="T14" fmla="*/ 520 w 1769"/>
                        <a:gd name="T15" fmla="*/ 195 h 791"/>
                        <a:gd name="T16" fmla="*/ 415 w 1769"/>
                        <a:gd name="T17" fmla="*/ 127 h 791"/>
                        <a:gd name="T18" fmla="*/ 217 w 1769"/>
                        <a:gd name="T19" fmla="*/ 65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50"/>
                    <a:ext cx="1026" cy="144"/>
                  </a:xfrm>
                  <a:custGeom>
                    <a:avLst/>
                    <a:gdLst>
                      <a:gd name="T0" fmla="*/ 0 w 2736"/>
                      <a:gd name="T1" fmla="*/ 144 h 504"/>
                      <a:gd name="T2" fmla="*/ 324 w 2736"/>
                      <a:gd name="T3" fmla="*/ 48 h 504"/>
                      <a:gd name="T4" fmla="*/ 666 w 2736"/>
                      <a:gd name="T5" fmla="*/ 7 h 504"/>
                      <a:gd name="T6" fmla="*/ 1026 w 2736"/>
                      <a:gd name="T7" fmla="*/ 7 h 504"/>
                      <a:gd name="T8" fmla="*/ 1020 w 2736"/>
                      <a:gd name="T9" fmla="*/ 29 h 504"/>
                      <a:gd name="T10" fmla="*/ 662 w 2736"/>
                      <a:gd name="T11" fmla="*/ 29 h 504"/>
                      <a:gd name="T12" fmla="*/ 245 w 2736"/>
                      <a:gd name="T13" fmla="*/ 83 h 504"/>
                      <a:gd name="T14" fmla="*/ 0 w 2736"/>
                      <a:gd name="T15" fmla="*/ 14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7" y="196"/>
                    <a:ext cx="552" cy="229"/>
                  </a:xfrm>
                  <a:custGeom>
                    <a:avLst/>
                    <a:gdLst>
                      <a:gd name="T0" fmla="*/ 2 w 1769"/>
                      <a:gd name="T1" fmla="*/ 2 h 791"/>
                      <a:gd name="T2" fmla="*/ 151 w 1769"/>
                      <a:gd name="T3" fmla="*/ 16 h 791"/>
                      <a:gd name="T4" fmla="*/ 361 w 1769"/>
                      <a:gd name="T5" fmla="*/ 58 h 791"/>
                      <a:gd name="T6" fmla="*/ 503 w 1769"/>
                      <a:gd name="T7" fmla="*/ 125 h 791"/>
                      <a:gd name="T8" fmla="*/ 548 w 1769"/>
                      <a:gd name="T9" fmla="*/ 176 h 791"/>
                      <a:gd name="T10" fmla="*/ 527 w 1769"/>
                      <a:gd name="T11" fmla="*/ 228 h 791"/>
                      <a:gd name="T12" fmla="*/ 496 w 1769"/>
                      <a:gd name="T13" fmla="*/ 183 h 791"/>
                      <a:gd name="T14" fmla="*/ 433 w 1769"/>
                      <a:gd name="T15" fmla="*/ 131 h 791"/>
                      <a:gd name="T16" fmla="*/ 346 w 1769"/>
                      <a:gd name="T17" fmla="*/ 86 h 791"/>
                      <a:gd name="T18" fmla="*/ 181 w 1769"/>
                      <a:gd name="T19" fmla="*/ 44 h 791"/>
                      <a:gd name="T20" fmla="*/ 0 w 1769"/>
                      <a:gd name="T21" fmla="*/ 22 h 791"/>
                      <a:gd name="T22" fmla="*/ 2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3" y="13"/>
                    <a:ext cx="641" cy="1520"/>
                    <a:chOff x="2799" y="41"/>
                    <a:chExt cx="641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0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184 h 504"/>
                        <a:gd name="T2" fmla="*/ 335 w 2736"/>
                        <a:gd name="T3" fmla="*/ 61 h 504"/>
                        <a:gd name="T4" fmla="*/ 689 w 2736"/>
                        <a:gd name="T5" fmla="*/ 9 h 504"/>
                        <a:gd name="T6" fmla="*/ 1062 w 2736"/>
                        <a:gd name="T7" fmla="*/ 9 h 504"/>
                        <a:gd name="T8" fmla="*/ 1056 w 2736"/>
                        <a:gd name="T9" fmla="*/ 38 h 504"/>
                        <a:gd name="T10" fmla="*/ 685 w 2736"/>
                        <a:gd name="T11" fmla="*/ 38 h 504"/>
                        <a:gd name="T12" fmla="*/ 254 w 2736"/>
                        <a:gd name="T13" fmla="*/ 107 h 504"/>
                        <a:gd name="T14" fmla="*/ 0 w 2736"/>
                        <a:gd name="T15" fmla="*/ 18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0" y="181"/>
                      <a:ext cx="570" cy="29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56 w 1769"/>
                        <a:gd name="T3" fmla="*/ 21 h 791"/>
                        <a:gd name="T4" fmla="*/ 373 w 1769"/>
                        <a:gd name="T5" fmla="*/ 73 h 791"/>
                        <a:gd name="T6" fmla="*/ 519 w 1769"/>
                        <a:gd name="T7" fmla="*/ 158 h 791"/>
                        <a:gd name="T8" fmla="*/ 566 w 1769"/>
                        <a:gd name="T9" fmla="*/ 223 h 791"/>
                        <a:gd name="T10" fmla="*/ 544 w 1769"/>
                        <a:gd name="T11" fmla="*/ 289 h 791"/>
                        <a:gd name="T12" fmla="*/ 512 w 1769"/>
                        <a:gd name="T13" fmla="*/ 232 h 791"/>
                        <a:gd name="T14" fmla="*/ 448 w 1769"/>
                        <a:gd name="T15" fmla="*/ 166 h 791"/>
                        <a:gd name="T16" fmla="*/ 357 w 1769"/>
                        <a:gd name="T17" fmla="*/ 109 h 791"/>
                        <a:gd name="T18" fmla="*/ 187 w 1769"/>
                        <a:gd name="T19" fmla="*/ 56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9" y="135"/>
                    <a:ext cx="1017" cy="1463"/>
                    <a:chOff x="2935" y="163"/>
                    <a:chExt cx="1017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270 h 504"/>
                        <a:gd name="T2" fmla="*/ 365 w 2736"/>
                        <a:gd name="T3" fmla="*/ 90 h 504"/>
                        <a:gd name="T4" fmla="*/ 750 w 2736"/>
                        <a:gd name="T5" fmla="*/ 13 h 504"/>
                        <a:gd name="T6" fmla="*/ 1155 w 2736"/>
                        <a:gd name="T7" fmla="*/ 13 h 504"/>
                        <a:gd name="T8" fmla="*/ 1148 w 2736"/>
                        <a:gd name="T9" fmla="*/ 55 h 504"/>
                        <a:gd name="T10" fmla="*/ 745 w 2736"/>
                        <a:gd name="T11" fmla="*/ 55 h 504"/>
                        <a:gd name="T12" fmla="*/ 276 w 2736"/>
                        <a:gd name="T13" fmla="*/ 156 h 504"/>
                        <a:gd name="T14" fmla="*/ 0 w 2736"/>
                        <a:gd name="T15" fmla="*/ 27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1" cy="424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170 w 1769"/>
                        <a:gd name="T3" fmla="*/ 30 h 791"/>
                        <a:gd name="T4" fmla="*/ 406 w 1769"/>
                        <a:gd name="T5" fmla="*/ 107 h 791"/>
                        <a:gd name="T6" fmla="*/ 566 w 1769"/>
                        <a:gd name="T7" fmla="*/ 232 h 791"/>
                        <a:gd name="T8" fmla="*/ 616 w 1769"/>
                        <a:gd name="T9" fmla="*/ 326 h 791"/>
                        <a:gd name="T10" fmla="*/ 593 w 1769"/>
                        <a:gd name="T11" fmla="*/ 422 h 791"/>
                        <a:gd name="T12" fmla="*/ 558 w 1769"/>
                        <a:gd name="T13" fmla="*/ 339 h 791"/>
                        <a:gd name="T14" fmla="*/ 488 w 1769"/>
                        <a:gd name="T15" fmla="*/ 243 h 791"/>
                        <a:gd name="T16" fmla="*/ 389 w 1769"/>
                        <a:gd name="T17" fmla="*/ 159 h 791"/>
                        <a:gd name="T18" fmla="*/ 204 w 1769"/>
                        <a:gd name="T19" fmla="*/ 81 h 791"/>
                        <a:gd name="T20" fmla="*/ 0 w 1769"/>
                        <a:gd name="T21" fmla="*/ 41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2" cy="1448"/>
                    <a:chOff x="2730" y="32"/>
                    <a:chExt cx="242" cy="1448"/>
                  </a:xfrm>
                </p:grpSpPr>
                <p:sp>
                  <p:nvSpPr>
                    <p:cNvPr id="85" name="Freeform 222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86 h 504"/>
                        <a:gd name="T2" fmla="*/ 301 w 2736"/>
                        <a:gd name="T3" fmla="*/ 29 h 504"/>
                        <a:gd name="T4" fmla="*/ 619 w 2736"/>
                        <a:gd name="T5" fmla="*/ 4 h 504"/>
                        <a:gd name="T6" fmla="*/ 954 w 2736"/>
                        <a:gd name="T7" fmla="*/ 4 h 504"/>
                        <a:gd name="T8" fmla="*/ 948 w 2736"/>
                        <a:gd name="T9" fmla="*/ 18 h 504"/>
                        <a:gd name="T10" fmla="*/ 615 w 2736"/>
                        <a:gd name="T11" fmla="*/ 18 h 504"/>
                        <a:gd name="T12" fmla="*/ 228 w 2736"/>
                        <a:gd name="T13" fmla="*/ 50 h 504"/>
                        <a:gd name="T14" fmla="*/ 0 w 2736"/>
                        <a:gd name="T15" fmla="*/ 8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6" name="Freeform 223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40 w 1769"/>
                        <a:gd name="T3" fmla="*/ 10 h 791"/>
                        <a:gd name="T4" fmla="*/ 335 w 1769"/>
                        <a:gd name="T5" fmla="*/ 34 h 791"/>
                        <a:gd name="T6" fmla="*/ 466 w 1769"/>
                        <a:gd name="T7" fmla="*/ 74 h 791"/>
                        <a:gd name="T8" fmla="*/ 508 w 1769"/>
                        <a:gd name="T9" fmla="*/ 104 h 791"/>
                        <a:gd name="T10" fmla="*/ 489 w 1769"/>
                        <a:gd name="T11" fmla="*/ 134 h 791"/>
                        <a:gd name="T12" fmla="*/ 460 w 1769"/>
                        <a:gd name="T13" fmla="*/ 108 h 791"/>
                        <a:gd name="T14" fmla="*/ 402 w 1769"/>
                        <a:gd name="T15" fmla="*/ 77 h 791"/>
                        <a:gd name="T16" fmla="*/ 321 w 1769"/>
                        <a:gd name="T17" fmla="*/ 51 h 791"/>
                        <a:gd name="T18" fmla="*/ 168 w 1769"/>
                        <a:gd name="T19" fmla="*/ 26 h 791"/>
                        <a:gd name="T20" fmla="*/ 0 w 1769"/>
                        <a:gd name="T21" fmla="*/ 13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6" cy="2449"/>
                    <a:chOff x="943" y="1769"/>
                    <a:chExt cx="1086" cy="2449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1" y="247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2"/>
                      <a:ext cx="924" cy="489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3 w 1769"/>
                        <a:gd name="T3" fmla="*/ 35 h 791"/>
                        <a:gd name="T4" fmla="*/ 604 w 1769"/>
                        <a:gd name="T5" fmla="*/ 124 h 791"/>
                        <a:gd name="T6" fmla="*/ 841 w 1769"/>
                        <a:gd name="T7" fmla="*/ 267 h 791"/>
                        <a:gd name="T8" fmla="*/ 917 w 1769"/>
                        <a:gd name="T9" fmla="*/ 376 h 791"/>
                        <a:gd name="T10" fmla="*/ 882 w 1769"/>
                        <a:gd name="T11" fmla="*/ 487 h 791"/>
                        <a:gd name="T12" fmla="*/ 830 w 1769"/>
                        <a:gd name="T13" fmla="*/ 391 h 791"/>
                        <a:gd name="T14" fmla="*/ 726 w 1769"/>
                        <a:gd name="T15" fmla="*/ 281 h 791"/>
                        <a:gd name="T16" fmla="*/ 579 w 1769"/>
                        <a:gd name="T17" fmla="*/ 183 h 791"/>
                        <a:gd name="T18" fmla="*/ 303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30" y="1908"/>
                    <a:ext cx="766" cy="2372"/>
                    <a:chOff x="1456" y="1936"/>
                    <a:chExt cx="766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7"/>
                      <a:ext cx="1595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04 w 2736"/>
                        <a:gd name="T3" fmla="*/ 104 h 504"/>
                        <a:gd name="T4" fmla="*/ 1035 w 2736"/>
                        <a:gd name="T5" fmla="*/ 15 h 504"/>
                        <a:gd name="T6" fmla="*/ 1595 w 2736"/>
                        <a:gd name="T7" fmla="*/ 15 h 504"/>
                        <a:gd name="T8" fmla="*/ 1586 w 2736"/>
                        <a:gd name="T9" fmla="*/ 64 h 504"/>
                        <a:gd name="T10" fmla="*/ 1028 w 2736"/>
                        <a:gd name="T11" fmla="*/ 64 h 504"/>
                        <a:gd name="T12" fmla="*/ 381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3" y="3635"/>
                      <a:ext cx="856" cy="491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35 w 1769"/>
                        <a:gd name="T3" fmla="*/ 35 h 791"/>
                        <a:gd name="T4" fmla="*/ 560 w 1769"/>
                        <a:gd name="T5" fmla="*/ 124 h 791"/>
                        <a:gd name="T6" fmla="*/ 780 w 1769"/>
                        <a:gd name="T7" fmla="*/ 268 h 791"/>
                        <a:gd name="T8" fmla="*/ 850 w 1769"/>
                        <a:gd name="T9" fmla="*/ 378 h 791"/>
                        <a:gd name="T10" fmla="*/ 817 w 1769"/>
                        <a:gd name="T11" fmla="*/ 489 h 791"/>
                        <a:gd name="T12" fmla="*/ 769 w 1769"/>
                        <a:gd name="T13" fmla="*/ 392 h 791"/>
                        <a:gd name="T14" fmla="*/ 672 w 1769"/>
                        <a:gd name="T15" fmla="*/ 282 h 791"/>
                        <a:gd name="T16" fmla="*/ 537 w 1769"/>
                        <a:gd name="T17" fmla="*/ 184 h 791"/>
                        <a:gd name="T18" fmla="*/ 281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1"/>
                    <a:ext cx="458" cy="2329"/>
                    <a:chOff x="1955" y="1989"/>
                    <a:chExt cx="491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8" y="2693"/>
                      <a:ext cx="1712" cy="301"/>
                    </a:xfrm>
                    <a:custGeom>
                      <a:avLst/>
                      <a:gdLst>
                        <a:gd name="T0" fmla="*/ 0 w 2736"/>
                        <a:gd name="T1" fmla="*/ 301 h 504"/>
                        <a:gd name="T2" fmla="*/ 541 w 2736"/>
                        <a:gd name="T3" fmla="*/ 100 h 504"/>
                        <a:gd name="T4" fmla="*/ 1111 w 2736"/>
                        <a:gd name="T5" fmla="*/ 14 h 504"/>
                        <a:gd name="T6" fmla="*/ 1712 w 2736"/>
                        <a:gd name="T7" fmla="*/ 14 h 504"/>
                        <a:gd name="T8" fmla="*/ 1702 w 2736"/>
                        <a:gd name="T9" fmla="*/ 62 h 504"/>
                        <a:gd name="T10" fmla="*/ 1104 w 2736"/>
                        <a:gd name="T11" fmla="*/ 62 h 504"/>
                        <a:gd name="T12" fmla="*/ 409 w 2736"/>
                        <a:gd name="T13" fmla="*/ 174 h 504"/>
                        <a:gd name="T14" fmla="*/ 0 w 2736"/>
                        <a:gd name="T15" fmla="*/ 30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0" y="3897"/>
                      <a:ext cx="918" cy="471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2 w 1769"/>
                        <a:gd name="T3" fmla="*/ 33 h 791"/>
                        <a:gd name="T4" fmla="*/ 600 w 1769"/>
                        <a:gd name="T5" fmla="*/ 119 h 791"/>
                        <a:gd name="T6" fmla="*/ 836 w 1769"/>
                        <a:gd name="T7" fmla="*/ 257 h 791"/>
                        <a:gd name="T8" fmla="*/ 911 w 1769"/>
                        <a:gd name="T9" fmla="*/ 363 h 791"/>
                        <a:gd name="T10" fmla="*/ 876 w 1769"/>
                        <a:gd name="T11" fmla="*/ 469 h 791"/>
                        <a:gd name="T12" fmla="*/ 825 w 1769"/>
                        <a:gd name="T13" fmla="*/ 376 h 791"/>
                        <a:gd name="T14" fmla="*/ 721 w 1769"/>
                        <a:gd name="T15" fmla="*/ 270 h 791"/>
                        <a:gd name="T16" fmla="*/ 576 w 1769"/>
                        <a:gd name="T17" fmla="*/ 176 h 791"/>
                        <a:gd name="T18" fmla="*/ 302 w 1769"/>
                        <a:gd name="T19" fmla="*/ 91 h 791"/>
                        <a:gd name="T20" fmla="*/ 0 w 1769"/>
                        <a:gd name="T21" fmla="*/ 45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7" y="1689"/>
                    <a:ext cx="1125" cy="2425"/>
                    <a:chOff x="3333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7" y="2423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5"/>
                      <a:ext cx="924" cy="491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3 w 1769"/>
                        <a:gd name="T3" fmla="*/ 35 h 791"/>
                        <a:gd name="T4" fmla="*/ 604 w 1769"/>
                        <a:gd name="T5" fmla="*/ 124 h 791"/>
                        <a:gd name="T6" fmla="*/ 841 w 1769"/>
                        <a:gd name="T7" fmla="*/ 268 h 791"/>
                        <a:gd name="T8" fmla="*/ 917 w 1769"/>
                        <a:gd name="T9" fmla="*/ 378 h 791"/>
                        <a:gd name="T10" fmla="*/ 882 w 1769"/>
                        <a:gd name="T11" fmla="*/ 489 h 791"/>
                        <a:gd name="T12" fmla="*/ 830 w 1769"/>
                        <a:gd name="T13" fmla="*/ 392 h 791"/>
                        <a:gd name="T14" fmla="*/ 726 w 1769"/>
                        <a:gd name="T15" fmla="*/ 282 h 791"/>
                        <a:gd name="T16" fmla="*/ 579 w 1769"/>
                        <a:gd name="T17" fmla="*/ 184 h 791"/>
                        <a:gd name="T18" fmla="*/ 303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4" y="1839"/>
                    <a:ext cx="883" cy="2425"/>
                    <a:chOff x="3180" y="1867"/>
                    <a:chExt cx="883" cy="2425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5" y="2542"/>
                      <a:ext cx="1648" cy="299"/>
                    </a:xfrm>
                    <a:custGeom>
                      <a:avLst/>
                      <a:gdLst>
                        <a:gd name="T0" fmla="*/ 0 w 2736"/>
                        <a:gd name="T1" fmla="*/ 299 h 504"/>
                        <a:gd name="T2" fmla="*/ 520 w 2736"/>
                        <a:gd name="T3" fmla="*/ 100 h 504"/>
                        <a:gd name="T4" fmla="*/ 1070 w 2736"/>
                        <a:gd name="T5" fmla="*/ 14 h 504"/>
                        <a:gd name="T6" fmla="*/ 1648 w 2736"/>
                        <a:gd name="T7" fmla="*/ 14 h 504"/>
                        <a:gd name="T8" fmla="*/ 1638 w 2736"/>
                        <a:gd name="T9" fmla="*/ 61 h 504"/>
                        <a:gd name="T10" fmla="*/ 1063 w 2736"/>
                        <a:gd name="T11" fmla="*/ 61 h 504"/>
                        <a:gd name="T12" fmla="*/ 394 w 2736"/>
                        <a:gd name="T13" fmla="*/ 173 h 504"/>
                        <a:gd name="T14" fmla="*/ 0 w 2736"/>
                        <a:gd name="T15" fmla="*/ 29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6"/>
                      <a:ext cx="883" cy="469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42 w 1769"/>
                        <a:gd name="T3" fmla="*/ 33 h 791"/>
                        <a:gd name="T4" fmla="*/ 578 w 1769"/>
                        <a:gd name="T5" fmla="*/ 119 h 791"/>
                        <a:gd name="T6" fmla="*/ 804 w 1769"/>
                        <a:gd name="T7" fmla="*/ 256 h 791"/>
                        <a:gd name="T8" fmla="*/ 877 w 1769"/>
                        <a:gd name="T9" fmla="*/ 361 h 791"/>
                        <a:gd name="T10" fmla="*/ 843 w 1769"/>
                        <a:gd name="T11" fmla="*/ 467 h 791"/>
                        <a:gd name="T12" fmla="*/ 793 w 1769"/>
                        <a:gd name="T13" fmla="*/ 375 h 791"/>
                        <a:gd name="T14" fmla="*/ 693 w 1769"/>
                        <a:gd name="T15" fmla="*/ 269 h 791"/>
                        <a:gd name="T16" fmla="*/ 554 w 1769"/>
                        <a:gd name="T17" fmla="*/ 176 h 791"/>
                        <a:gd name="T18" fmla="*/ 290 w 1769"/>
                        <a:gd name="T19" fmla="*/ 90 h 791"/>
                        <a:gd name="T20" fmla="*/ 0 w 1769"/>
                        <a:gd name="T21" fmla="*/ 45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79" y="1956"/>
                    <a:ext cx="620" cy="2385"/>
                    <a:chOff x="3005" y="1984"/>
                    <a:chExt cx="620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599" cy="246"/>
                    </a:xfrm>
                    <a:custGeom>
                      <a:avLst/>
                      <a:gdLst>
                        <a:gd name="T0" fmla="*/ 0 w 2736"/>
                        <a:gd name="T1" fmla="*/ 246 h 504"/>
                        <a:gd name="T2" fmla="*/ 505 w 2736"/>
                        <a:gd name="T3" fmla="*/ 82 h 504"/>
                        <a:gd name="T4" fmla="*/ 1038 w 2736"/>
                        <a:gd name="T5" fmla="*/ 12 h 504"/>
                        <a:gd name="T6" fmla="*/ 1599 w 2736"/>
                        <a:gd name="T7" fmla="*/ 12 h 504"/>
                        <a:gd name="T8" fmla="*/ 1590 w 2736"/>
                        <a:gd name="T9" fmla="*/ 50 h 504"/>
                        <a:gd name="T10" fmla="*/ 1031 w 2736"/>
                        <a:gd name="T11" fmla="*/ 50 h 504"/>
                        <a:gd name="T12" fmla="*/ 382 w 2736"/>
                        <a:gd name="T13" fmla="*/ 143 h 504"/>
                        <a:gd name="T14" fmla="*/ 0 w 2736"/>
                        <a:gd name="T15" fmla="*/ 2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3" y="3746"/>
                      <a:ext cx="859" cy="386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236 w 1769"/>
                        <a:gd name="T3" fmla="*/ 27 h 791"/>
                        <a:gd name="T4" fmla="*/ 562 w 1769"/>
                        <a:gd name="T5" fmla="*/ 98 h 791"/>
                        <a:gd name="T6" fmla="*/ 782 w 1769"/>
                        <a:gd name="T7" fmla="*/ 211 h 791"/>
                        <a:gd name="T8" fmla="*/ 853 w 1769"/>
                        <a:gd name="T9" fmla="*/ 297 h 791"/>
                        <a:gd name="T10" fmla="*/ 820 w 1769"/>
                        <a:gd name="T11" fmla="*/ 384 h 791"/>
                        <a:gd name="T12" fmla="*/ 772 w 1769"/>
                        <a:gd name="T13" fmla="*/ 308 h 791"/>
                        <a:gd name="T14" fmla="*/ 674 w 1769"/>
                        <a:gd name="T15" fmla="*/ 222 h 791"/>
                        <a:gd name="T16" fmla="*/ 539 w 1769"/>
                        <a:gd name="T17" fmla="*/ 144 h 791"/>
                        <a:gd name="T18" fmla="*/ 282 w 1769"/>
                        <a:gd name="T19" fmla="*/ 74 h 791"/>
                        <a:gd name="T20" fmla="*/ 0 w 1769"/>
                        <a:gd name="T21" fmla="*/ 37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2"/>
                    <a:ext cx="405" cy="2220"/>
                    <a:chOff x="2819" y="2100"/>
                    <a:chExt cx="405" cy="2220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3"/>
                      <a:ext cx="1470" cy="246"/>
                    </a:xfrm>
                    <a:custGeom>
                      <a:avLst/>
                      <a:gdLst>
                        <a:gd name="T0" fmla="*/ 0 w 2736"/>
                        <a:gd name="T1" fmla="*/ 246 h 504"/>
                        <a:gd name="T2" fmla="*/ 464 w 2736"/>
                        <a:gd name="T3" fmla="*/ 82 h 504"/>
                        <a:gd name="T4" fmla="*/ 954 w 2736"/>
                        <a:gd name="T5" fmla="*/ 12 h 504"/>
                        <a:gd name="T6" fmla="*/ 1470 w 2736"/>
                        <a:gd name="T7" fmla="*/ 12 h 504"/>
                        <a:gd name="T8" fmla="*/ 1461 w 2736"/>
                        <a:gd name="T9" fmla="*/ 50 h 504"/>
                        <a:gd name="T10" fmla="*/ 948 w 2736"/>
                        <a:gd name="T11" fmla="*/ 50 h 504"/>
                        <a:gd name="T12" fmla="*/ 351 w 2736"/>
                        <a:gd name="T13" fmla="*/ 143 h 504"/>
                        <a:gd name="T14" fmla="*/ 0 w 2736"/>
                        <a:gd name="T15" fmla="*/ 2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7" y="3733"/>
                      <a:ext cx="789" cy="385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216 w 1769"/>
                        <a:gd name="T3" fmla="*/ 27 h 791"/>
                        <a:gd name="T4" fmla="*/ 516 w 1769"/>
                        <a:gd name="T5" fmla="*/ 97 h 791"/>
                        <a:gd name="T6" fmla="*/ 719 w 1769"/>
                        <a:gd name="T7" fmla="*/ 210 h 791"/>
                        <a:gd name="T8" fmla="*/ 783 w 1769"/>
                        <a:gd name="T9" fmla="*/ 296 h 791"/>
                        <a:gd name="T10" fmla="*/ 753 w 1769"/>
                        <a:gd name="T11" fmla="*/ 383 h 791"/>
                        <a:gd name="T12" fmla="*/ 709 w 1769"/>
                        <a:gd name="T13" fmla="*/ 308 h 791"/>
                        <a:gd name="T14" fmla="*/ 620 w 1769"/>
                        <a:gd name="T15" fmla="*/ 221 h 791"/>
                        <a:gd name="T16" fmla="*/ 495 w 1769"/>
                        <a:gd name="T17" fmla="*/ 144 h 791"/>
                        <a:gd name="T18" fmla="*/ 259 w 1769"/>
                        <a:gd name="T19" fmla="*/ 74 h 791"/>
                        <a:gd name="T20" fmla="*/ 0 w 1769"/>
                        <a:gd name="T21" fmla="*/ 37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1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188 h 504"/>
                        <a:gd name="T2" fmla="*/ 454 w 2736"/>
                        <a:gd name="T3" fmla="*/ 63 h 504"/>
                        <a:gd name="T4" fmla="*/ 933 w 2736"/>
                        <a:gd name="T5" fmla="*/ 9 h 504"/>
                        <a:gd name="T6" fmla="*/ 1437 w 2736"/>
                        <a:gd name="T7" fmla="*/ 9 h 504"/>
                        <a:gd name="T8" fmla="*/ 1429 w 2736"/>
                        <a:gd name="T9" fmla="*/ 38 h 504"/>
                        <a:gd name="T10" fmla="*/ 926 w 2736"/>
                        <a:gd name="T11" fmla="*/ 38 h 504"/>
                        <a:gd name="T12" fmla="*/ 343 w 2736"/>
                        <a:gd name="T13" fmla="*/ 109 h 504"/>
                        <a:gd name="T14" fmla="*/ 0 w 2736"/>
                        <a:gd name="T15" fmla="*/ 18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11 w 1769"/>
                        <a:gd name="T3" fmla="*/ 21 h 791"/>
                        <a:gd name="T4" fmla="*/ 504 w 1769"/>
                        <a:gd name="T5" fmla="*/ 75 h 791"/>
                        <a:gd name="T6" fmla="*/ 702 w 1769"/>
                        <a:gd name="T7" fmla="*/ 161 h 791"/>
                        <a:gd name="T8" fmla="*/ 765 w 1769"/>
                        <a:gd name="T9" fmla="*/ 227 h 791"/>
                        <a:gd name="T10" fmla="*/ 736 w 1769"/>
                        <a:gd name="T11" fmla="*/ 294 h 791"/>
                        <a:gd name="T12" fmla="*/ 693 w 1769"/>
                        <a:gd name="T13" fmla="*/ 236 h 791"/>
                        <a:gd name="T14" fmla="*/ 605 w 1769"/>
                        <a:gd name="T15" fmla="*/ 169 h 791"/>
                        <a:gd name="T16" fmla="*/ 483 w 1769"/>
                        <a:gd name="T17" fmla="*/ 110 h 791"/>
                        <a:gd name="T18" fmla="*/ 253 w 1769"/>
                        <a:gd name="T19" fmla="*/ 57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7" y="455"/>
                    <a:ext cx="2566" cy="2047"/>
                  </a:xfrm>
                  <a:custGeom>
                    <a:avLst/>
                    <a:gdLst>
                      <a:gd name="T0" fmla="*/ 179 w 36729"/>
                      <a:gd name="T1" fmla="*/ 94 h 21600"/>
                      <a:gd name="T2" fmla="*/ 0 w 36729"/>
                      <a:gd name="T3" fmla="*/ 110 h 21600"/>
                      <a:gd name="T4" fmla="*/ 87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5" cy="2379"/>
                  </a:xfrm>
                  <a:custGeom>
                    <a:avLst/>
                    <a:gdLst>
                      <a:gd name="T0" fmla="*/ 0 w 30473"/>
                      <a:gd name="T1" fmla="*/ 22 h 22305"/>
                      <a:gd name="T2" fmla="*/ 133 w 30473"/>
                      <a:gd name="T3" fmla="*/ 254 h 22305"/>
                      <a:gd name="T4" fmla="*/ 39 w 30473"/>
                      <a:gd name="T5" fmla="*/ 246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30" y="1180"/>
                    <a:ext cx="1425" cy="2380"/>
                  </a:xfrm>
                  <a:custGeom>
                    <a:avLst/>
                    <a:gdLst>
                      <a:gd name="T0" fmla="*/ 0 w 34812"/>
                      <a:gd name="T1" fmla="*/ 51 h 22305"/>
                      <a:gd name="T2" fmla="*/ 58 w 34812"/>
                      <a:gd name="T3" fmla="*/ 254 h 22305"/>
                      <a:gd name="T4" fmla="*/ 22 w 34812"/>
                      <a:gd name="T5" fmla="*/ 246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39" cy="2380"/>
                  </a:xfrm>
                  <a:custGeom>
                    <a:avLst/>
                    <a:gdLst>
                      <a:gd name="T0" fmla="*/ 0 w 36830"/>
                      <a:gd name="T1" fmla="*/ 71 h 22305"/>
                      <a:gd name="T2" fmla="*/ 175 w 36830"/>
                      <a:gd name="T3" fmla="*/ 254 h 22305"/>
                      <a:gd name="T4" fmla="*/ 72 w 36830"/>
                      <a:gd name="T5" fmla="*/ 246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0" cy="2305"/>
                  </a:xfrm>
                  <a:custGeom>
                    <a:avLst/>
                    <a:gdLst>
                      <a:gd name="T0" fmla="*/ 0 w 31881"/>
                      <a:gd name="T1" fmla="*/ 114 h 21600"/>
                      <a:gd name="T2" fmla="*/ 107 w 31881"/>
                      <a:gd name="T3" fmla="*/ 55 h 21600"/>
                      <a:gd name="T4" fmla="*/ 61 w 31881"/>
                      <a:gd name="T5" fmla="*/ 246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5" cy="2305"/>
                  </a:xfrm>
                  <a:custGeom>
                    <a:avLst/>
                    <a:gdLst>
                      <a:gd name="T0" fmla="*/ 0 w 31146"/>
                      <a:gd name="T1" fmla="*/ 51 h 21600"/>
                      <a:gd name="T2" fmla="*/ 19 w 31146"/>
                      <a:gd name="T3" fmla="*/ 109 h 21600"/>
                      <a:gd name="T4" fmla="*/ 8 w 31146"/>
                      <a:gd name="T5" fmla="*/ 246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7"/>
                    <a:ext cx="418" cy="1524"/>
                  </a:xfrm>
                  <a:custGeom>
                    <a:avLst/>
                    <a:gdLst>
                      <a:gd name="T0" fmla="*/ 0 w 776"/>
                      <a:gd name="T1" fmla="*/ 41 h 2368"/>
                      <a:gd name="T2" fmla="*/ 129 w 776"/>
                      <a:gd name="T3" fmla="*/ 10 h 2368"/>
                      <a:gd name="T4" fmla="*/ 52 w 776"/>
                      <a:gd name="T5" fmla="*/ 103 h 2368"/>
                      <a:gd name="T6" fmla="*/ 181 w 776"/>
                      <a:gd name="T7" fmla="*/ 103 h 2368"/>
                      <a:gd name="T8" fmla="*/ 103 w 776"/>
                      <a:gd name="T9" fmla="*/ 196 h 2368"/>
                      <a:gd name="T10" fmla="*/ 207 w 776"/>
                      <a:gd name="T11" fmla="*/ 227 h 2368"/>
                      <a:gd name="T12" fmla="*/ 155 w 776"/>
                      <a:gd name="T13" fmla="*/ 288 h 2368"/>
                      <a:gd name="T14" fmla="*/ 259 w 776"/>
                      <a:gd name="T15" fmla="*/ 319 h 2368"/>
                      <a:gd name="T16" fmla="*/ 207 w 776"/>
                      <a:gd name="T17" fmla="*/ 381 h 2368"/>
                      <a:gd name="T18" fmla="*/ 284 w 776"/>
                      <a:gd name="T19" fmla="*/ 412 h 2368"/>
                      <a:gd name="T20" fmla="*/ 259 w 776"/>
                      <a:gd name="T21" fmla="*/ 474 h 2368"/>
                      <a:gd name="T22" fmla="*/ 310 w 776"/>
                      <a:gd name="T23" fmla="*/ 535 h 2368"/>
                      <a:gd name="T24" fmla="*/ 310 w 776"/>
                      <a:gd name="T25" fmla="*/ 597 h 2368"/>
                      <a:gd name="T26" fmla="*/ 362 w 776"/>
                      <a:gd name="T27" fmla="*/ 690 h 2368"/>
                      <a:gd name="T28" fmla="*/ 336 w 776"/>
                      <a:gd name="T29" fmla="*/ 783 h 2368"/>
                      <a:gd name="T30" fmla="*/ 388 w 776"/>
                      <a:gd name="T31" fmla="*/ 844 h 2368"/>
                      <a:gd name="T32" fmla="*/ 362 w 776"/>
                      <a:gd name="T33" fmla="*/ 937 h 2368"/>
                      <a:gd name="T34" fmla="*/ 388 w 776"/>
                      <a:gd name="T35" fmla="*/ 1030 h 2368"/>
                      <a:gd name="T36" fmla="*/ 362 w 776"/>
                      <a:gd name="T37" fmla="*/ 1092 h 2368"/>
                      <a:gd name="T38" fmla="*/ 414 w 776"/>
                      <a:gd name="T39" fmla="*/ 1184 h 2368"/>
                      <a:gd name="T40" fmla="*/ 388 w 776"/>
                      <a:gd name="T41" fmla="*/ 1277 h 2368"/>
                      <a:gd name="T42" fmla="*/ 414 w 776"/>
                      <a:gd name="T43" fmla="*/ 1400 h 2368"/>
                      <a:gd name="T44" fmla="*/ 388 w 776"/>
                      <a:gd name="T45" fmla="*/ 1431 h 2368"/>
                      <a:gd name="T46" fmla="*/ 414 w 776"/>
                      <a:gd name="T47" fmla="*/ 1524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3" cy="837"/>
                </a:xfrm>
                <a:custGeom>
                  <a:avLst/>
                  <a:gdLst>
                    <a:gd name="T0" fmla="*/ 0 w 776"/>
                    <a:gd name="T1" fmla="*/ 23 h 2368"/>
                    <a:gd name="T2" fmla="*/ 137 w 776"/>
                    <a:gd name="T3" fmla="*/ 6 h 2368"/>
                    <a:gd name="T4" fmla="*/ 55 w 776"/>
                    <a:gd name="T5" fmla="*/ 57 h 2368"/>
                    <a:gd name="T6" fmla="*/ 192 w 776"/>
                    <a:gd name="T7" fmla="*/ 57 h 2368"/>
                    <a:gd name="T8" fmla="*/ 110 w 776"/>
                    <a:gd name="T9" fmla="*/ 107 h 2368"/>
                    <a:gd name="T10" fmla="*/ 219 w 776"/>
                    <a:gd name="T11" fmla="*/ 124 h 2368"/>
                    <a:gd name="T12" fmla="*/ 164 w 776"/>
                    <a:gd name="T13" fmla="*/ 158 h 2368"/>
                    <a:gd name="T14" fmla="*/ 274 w 776"/>
                    <a:gd name="T15" fmla="*/ 175 h 2368"/>
                    <a:gd name="T16" fmla="*/ 219 w 776"/>
                    <a:gd name="T17" fmla="*/ 209 h 2368"/>
                    <a:gd name="T18" fmla="*/ 301 w 776"/>
                    <a:gd name="T19" fmla="*/ 226 h 2368"/>
                    <a:gd name="T20" fmla="*/ 274 w 776"/>
                    <a:gd name="T21" fmla="*/ 260 h 2368"/>
                    <a:gd name="T22" fmla="*/ 329 w 776"/>
                    <a:gd name="T23" fmla="*/ 294 h 2368"/>
                    <a:gd name="T24" fmla="*/ 329 w 776"/>
                    <a:gd name="T25" fmla="*/ 328 h 2368"/>
                    <a:gd name="T26" fmla="*/ 384 w 776"/>
                    <a:gd name="T27" fmla="*/ 379 h 2368"/>
                    <a:gd name="T28" fmla="*/ 356 w 776"/>
                    <a:gd name="T29" fmla="*/ 430 h 2368"/>
                    <a:gd name="T30" fmla="*/ 411 w 776"/>
                    <a:gd name="T31" fmla="*/ 464 h 2368"/>
                    <a:gd name="T32" fmla="*/ 384 w 776"/>
                    <a:gd name="T33" fmla="*/ 515 h 2368"/>
                    <a:gd name="T34" fmla="*/ 411 w 776"/>
                    <a:gd name="T35" fmla="*/ 566 h 2368"/>
                    <a:gd name="T36" fmla="*/ 384 w 776"/>
                    <a:gd name="T37" fmla="*/ 599 h 2368"/>
                    <a:gd name="T38" fmla="*/ 438 w 776"/>
                    <a:gd name="T39" fmla="*/ 650 h 2368"/>
                    <a:gd name="T40" fmla="*/ 411 w 776"/>
                    <a:gd name="T41" fmla="*/ 701 h 2368"/>
                    <a:gd name="T42" fmla="*/ 438 w 776"/>
                    <a:gd name="T43" fmla="*/ 769 h 2368"/>
                    <a:gd name="T44" fmla="*/ 411 w 776"/>
                    <a:gd name="T45" fmla="*/ 786 h 2368"/>
                    <a:gd name="T46" fmla="*/ 438 w 776"/>
                    <a:gd name="T47" fmla="*/ 837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1"/>
              <a:ext cx="4041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40 h 2368"/>
                  <a:gd name="T2" fmla="*/ 150 w 776"/>
                  <a:gd name="T3" fmla="*/ 10 h 2368"/>
                  <a:gd name="T4" fmla="*/ 60 w 776"/>
                  <a:gd name="T5" fmla="*/ 100 h 2368"/>
                  <a:gd name="T6" fmla="*/ 210 w 776"/>
                  <a:gd name="T7" fmla="*/ 100 h 2368"/>
                  <a:gd name="T8" fmla="*/ 120 w 776"/>
                  <a:gd name="T9" fmla="*/ 190 h 2368"/>
                  <a:gd name="T10" fmla="*/ 240 w 776"/>
                  <a:gd name="T11" fmla="*/ 220 h 2368"/>
                  <a:gd name="T12" fmla="*/ 180 w 776"/>
                  <a:gd name="T13" fmla="*/ 280 h 2368"/>
                  <a:gd name="T14" fmla="*/ 300 w 776"/>
                  <a:gd name="T15" fmla="*/ 310 h 2368"/>
                  <a:gd name="T16" fmla="*/ 240 w 776"/>
                  <a:gd name="T17" fmla="*/ 370 h 2368"/>
                  <a:gd name="T18" fmla="*/ 330 w 776"/>
                  <a:gd name="T19" fmla="*/ 400 h 2368"/>
                  <a:gd name="T20" fmla="*/ 300 w 776"/>
                  <a:gd name="T21" fmla="*/ 460 h 2368"/>
                  <a:gd name="T22" fmla="*/ 360 w 776"/>
                  <a:gd name="T23" fmla="*/ 520 h 2368"/>
                  <a:gd name="T24" fmla="*/ 360 w 776"/>
                  <a:gd name="T25" fmla="*/ 580 h 2368"/>
                  <a:gd name="T26" fmla="*/ 420 w 776"/>
                  <a:gd name="T27" fmla="*/ 670 h 2368"/>
                  <a:gd name="T28" fmla="*/ 390 w 776"/>
                  <a:gd name="T29" fmla="*/ 759 h 2368"/>
                  <a:gd name="T30" fmla="*/ 450 w 776"/>
                  <a:gd name="T31" fmla="*/ 819 h 2368"/>
                  <a:gd name="T32" fmla="*/ 420 w 776"/>
                  <a:gd name="T33" fmla="*/ 909 h 2368"/>
                  <a:gd name="T34" fmla="*/ 450 w 776"/>
                  <a:gd name="T35" fmla="*/ 999 h 2368"/>
                  <a:gd name="T36" fmla="*/ 420 w 776"/>
                  <a:gd name="T37" fmla="*/ 1059 h 2368"/>
                  <a:gd name="T38" fmla="*/ 480 w 776"/>
                  <a:gd name="T39" fmla="*/ 1149 h 2368"/>
                  <a:gd name="T40" fmla="*/ 450 w 776"/>
                  <a:gd name="T41" fmla="*/ 1239 h 2368"/>
                  <a:gd name="T42" fmla="*/ 480 w 776"/>
                  <a:gd name="T43" fmla="*/ 1359 h 2368"/>
                  <a:gd name="T44" fmla="*/ 450 w 776"/>
                  <a:gd name="T45" fmla="*/ 1389 h 2368"/>
                  <a:gd name="T46" fmla="*/ 480 w 776"/>
                  <a:gd name="T47" fmla="*/ 147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1" cy="2304"/>
              </a:xfrm>
              <a:custGeom>
                <a:avLst/>
                <a:gdLst>
                  <a:gd name="T0" fmla="*/ 53 w 21600"/>
                  <a:gd name="T1" fmla="*/ 0 h 21602"/>
                  <a:gd name="T2" fmla="*/ 208 w 21600"/>
                  <a:gd name="T3" fmla="*/ 246 h 21602"/>
                  <a:gd name="T4" fmla="*/ 0 w 21600"/>
                  <a:gd name="T5" fmla="*/ 238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5" cy="2379"/>
              </a:xfrm>
              <a:custGeom>
                <a:avLst/>
                <a:gdLst>
                  <a:gd name="T0" fmla="*/ 0 w 28940"/>
                  <a:gd name="T1" fmla="*/ 15 h 22305"/>
                  <a:gd name="T2" fmla="*/ 54 w 28940"/>
                  <a:gd name="T3" fmla="*/ 254 h 22305"/>
                  <a:gd name="T4" fmla="*/ 14 w 28940"/>
                  <a:gd name="T5" fmla="*/ 24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48 h 22305"/>
                  <a:gd name="T2" fmla="*/ 164 w 34455"/>
                  <a:gd name="T3" fmla="*/ 254 h 22305"/>
                  <a:gd name="T4" fmla="*/ 61 w 34455"/>
                  <a:gd name="T5" fmla="*/ 24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1" y="1503"/>
                <a:ext cx="381" cy="2379"/>
              </a:xfrm>
              <a:custGeom>
                <a:avLst/>
                <a:gdLst>
                  <a:gd name="T0" fmla="*/ 0 w 34812"/>
                  <a:gd name="T1" fmla="*/ 51 h 22305"/>
                  <a:gd name="T2" fmla="*/ 4 w 34812"/>
                  <a:gd name="T3" fmla="*/ 254 h 22305"/>
                  <a:gd name="T4" fmla="*/ 2 w 34812"/>
                  <a:gd name="T5" fmla="*/ 24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5" cy="2379"/>
              </a:xfrm>
              <a:custGeom>
                <a:avLst/>
                <a:gdLst>
                  <a:gd name="T0" fmla="*/ 0 w 34812"/>
                  <a:gd name="T1" fmla="*/ 51 h 22305"/>
                  <a:gd name="T2" fmla="*/ 29 w 34812"/>
                  <a:gd name="T3" fmla="*/ 254 h 22305"/>
                  <a:gd name="T4" fmla="*/ 11 w 34812"/>
                  <a:gd name="T5" fmla="*/ 24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40 h 2368"/>
                  <a:gd name="T2" fmla="*/ 150 w 776"/>
                  <a:gd name="T3" fmla="*/ 10 h 2368"/>
                  <a:gd name="T4" fmla="*/ 60 w 776"/>
                  <a:gd name="T5" fmla="*/ 100 h 2368"/>
                  <a:gd name="T6" fmla="*/ 210 w 776"/>
                  <a:gd name="T7" fmla="*/ 100 h 2368"/>
                  <a:gd name="T8" fmla="*/ 120 w 776"/>
                  <a:gd name="T9" fmla="*/ 190 h 2368"/>
                  <a:gd name="T10" fmla="*/ 240 w 776"/>
                  <a:gd name="T11" fmla="*/ 220 h 2368"/>
                  <a:gd name="T12" fmla="*/ 180 w 776"/>
                  <a:gd name="T13" fmla="*/ 280 h 2368"/>
                  <a:gd name="T14" fmla="*/ 300 w 776"/>
                  <a:gd name="T15" fmla="*/ 310 h 2368"/>
                  <a:gd name="T16" fmla="*/ 240 w 776"/>
                  <a:gd name="T17" fmla="*/ 370 h 2368"/>
                  <a:gd name="T18" fmla="*/ 330 w 776"/>
                  <a:gd name="T19" fmla="*/ 400 h 2368"/>
                  <a:gd name="T20" fmla="*/ 300 w 776"/>
                  <a:gd name="T21" fmla="*/ 460 h 2368"/>
                  <a:gd name="T22" fmla="*/ 360 w 776"/>
                  <a:gd name="T23" fmla="*/ 520 h 2368"/>
                  <a:gd name="T24" fmla="*/ 360 w 776"/>
                  <a:gd name="T25" fmla="*/ 580 h 2368"/>
                  <a:gd name="T26" fmla="*/ 420 w 776"/>
                  <a:gd name="T27" fmla="*/ 670 h 2368"/>
                  <a:gd name="T28" fmla="*/ 390 w 776"/>
                  <a:gd name="T29" fmla="*/ 759 h 2368"/>
                  <a:gd name="T30" fmla="*/ 450 w 776"/>
                  <a:gd name="T31" fmla="*/ 819 h 2368"/>
                  <a:gd name="T32" fmla="*/ 420 w 776"/>
                  <a:gd name="T33" fmla="*/ 909 h 2368"/>
                  <a:gd name="T34" fmla="*/ 450 w 776"/>
                  <a:gd name="T35" fmla="*/ 999 h 2368"/>
                  <a:gd name="T36" fmla="*/ 420 w 776"/>
                  <a:gd name="T37" fmla="*/ 1059 h 2368"/>
                  <a:gd name="T38" fmla="*/ 480 w 776"/>
                  <a:gd name="T39" fmla="*/ 1149 h 2368"/>
                  <a:gd name="T40" fmla="*/ 450 w 776"/>
                  <a:gd name="T41" fmla="*/ 1239 h 2368"/>
                  <a:gd name="T42" fmla="*/ 480 w 776"/>
                  <a:gd name="T43" fmla="*/ 1359 h 2368"/>
                  <a:gd name="T44" fmla="*/ 450 w 776"/>
                  <a:gd name="T45" fmla="*/ 1389 h 2368"/>
                  <a:gd name="T46" fmla="*/ 480 w 776"/>
                  <a:gd name="T47" fmla="*/ 147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6" y="2149"/>
                <a:ext cx="442" cy="838"/>
              </a:xfrm>
              <a:custGeom>
                <a:avLst/>
                <a:gdLst>
                  <a:gd name="T0" fmla="*/ 0 w 776"/>
                  <a:gd name="T1" fmla="*/ 23 h 2368"/>
                  <a:gd name="T2" fmla="*/ 137 w 776"/>
                  <a:gd name="T3" fmla="*/ 6 h 2368"/>
                  <a:gd name="T4" fmla="*/ 55 w 776"/>
                  <a:gd name="T5" fmla="*/ 57 h 2368"/>
                  <a:gd name="T6" fmla="*/ 191 w 776"/>
                  <a:gd name="T7" fmla="*/ 57 h 2368"/>
                  <a:gd name="T8" fmla="*/ 109 w 776"/>
                  <a:gd name="T9" fmla="*/ 108 h 2368"/>
                  <a:gd name="T10" fmla="*/ 219 w 776"/>
                  <a:gd name="T11" fmla="*/ 125 h 2368"/>
                  <a:gd name="T12" fmla="*/ 164 w 776"/>
                  <a:gd name="T13" fmla="*/ 159 h 2368"/>
                  <a:gd name="T14" fmla="*/ 273 w 776"/>
                  <a:gd name="T15" fmla="*/ 176 h 2368"/>
                  <a:gd name="T16" fmla="*/ 219 w 776"/>
                  <a:gd name="T17" fmla="*/ 210 h 2368"/>
                  <a:gd name="T18" fmla="*/ 301 w 776"/>
                  <a:gd name="T19" fmla="*/ 226 h 2368"/>
                  <a:gd name="T20" fmla="*/ 273 w 776"/>
                  <a:gd name="T21" fmla="*/ 260 h 2368"/>
                  <a:gd name="T22" fmla="*/ 328 w 776"/>
                  <a:gd name="T23" fmla="*/ 294 h 2368"/>
                  <a:gd name="T24" fmla="*/ 328 w 776"/>
                  <a:gd name="T25" fmla="*/ 328 h 2368"/>
                  <a:gd name="T26" fmla="*/ 383 w 776"/>
                  <a:gd name="T27" fmla="*/ 379 h 2368"/>
                  <a:gd name="T28" fmla="*/ 355 w 776"/>
                  <a:gd name="T29" fmla="*/ 430 h 2368"/>
                  <a:gd name="T30" fmla="*/ 410 w 776"/>
                  <a:gd name="T31" fmla="*/ 464 h 2368"/>
                  <a:gd name="T32" fmla="*/ 383 w 776"/>
                  <a:gd name="T33" fmla="*/ 515 h 2368"/>
                  <a:gd name="T34" fmla="*/ 410 w 776"/>
                  <a:gd name="T35" fmla="*/ 566 h 2368"/>
                  <a:gd name="T36" fmla="*/ 383 w 776"/>
                  <a:gd name="T37" fmla="*/ 600 h 2368"/>
                  <a:gd name="T38" fmla="*/ 437 w 776"/>
                  <a:gd name="T39" fmla="*/ 651 h 2368"/>
                  <a:gd name="T40" fmla="*/ 410 w 776"/>
                  <a:gd name="T41" fmla="*/ 702 h 2368"/>
                  <a:gd name="T42" fmla="*/ 437 w 776"/>
                  <a:gd name="T43" fmla="*/ 770 h 2368"/>
                  <a:gd name="T44" fmla="*/ 410 w 776"/>
                  <a:gd name="T45" fmla="*/ 787 h 2368"/>
                  <a:gd name="T46" fmla="*/ 437 w 776"/>
                  <a:gd name="T47" fmla="*/ 83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4" cy="1524"/>
              </a:xfrm>
              <a:custGeom>
                <a:avLst/>
                <a:gdLst>
                  <a:gd name="T0" fmla="*/ 0 w 776"/>
                  <a:gd name="T1" fmla="*/ 41 h 2368"/>
                  <a:gd name="T2" fmla="*/ 335 w 776"/>
                  <a:gd name="T3" fmla="*/ 10 h 2368"/>
                  <a:gd name="T4" fmla="*/ 134 w 776"/>
                  <a:gd name="T5" fmla="*/ 103 h 2368"/>
                  <a:gd name="T6" fmla="*/ 469 w 776"/>
                  <a:gd name="T7" fmla="*/ 103 h 2368"/>
                  <a:gd name="T8" fmla="*/ 268 w 776"/>
                  <a:gd name="T9" fmla="*/ 196 h 2368"/>
                  <a:gd name="T10" fmla="*/ 536 w 776"/>
                  <a:gd name="T11" fmla="*/ 227 h 2368"/>
                  <a:gd name="T12" fmla="*/ 402 w 776"/>
                  <a:gd name="T13" fmla="*/ 288 h 2368"/>
                  <a:gd name="T14" fmla="*/ 671 w 776"/>
                  <a:gd name="T15" fmla="*/ 319 h 2368"/>
                  <a:gd name="T16" fmla="*/ 536 w 776"/>
                  <a:gd name="T17" fmla="*/ 381 h 2368"/>
                  <a:gd name="T18" fmla="*/ 738 w 776"/>
                  <a:gd name="T19" fmla="*/ 412 h 2368"/>
                  <a:gd name="T20" fmla="*/ 671 w 776"/>
                  <a:gd name="T21" fmla="*/ 474 h 2368"/>
                  <a:gd name="T22" fmla="*/ 805 w 776"/>
                  <a:gd name="T23" fmla="*/ 535 h 2368"/>
                  <a:gd name="T24" fmla="*/ 805 w 776"/>
                  <a:gd name="T25" fmla="*/ 597 h 2368"/>
                  <a:gd name="T26" fmla="*/ 939 w 776"/>
                  <a:gd name="T27" fmla="*/ 690 h 2368"/>
                  <a:gd name="T28" fmla="*/ 872 w 776"/>
                  <a:gd name="T29" fmla="*/ 783 h 2368"/>
                  <a:gd name="T30" fmla="*/ 1006 w 776"/>
                  <a:gd name="T31" fmla="*/ 844 h 2368"/>
                  <a:gd name="T32" fmla="*/ 939 w 776"/>
                  <a:gd name="T33" fmla="*/ 937 h 2368"/>
                  <a:gd name="T34" fmla="*/ 1006 w 776"/>
                  <a:gd name="T35" fmla="*/ 1030 h 2368"/>
                  <a:gd name="T36" fmla="*/ 939 w 776"/>
                  <a:gd name="T37" fmla="*/ 1092 h 2368"/>
                  <a:gd name="T38" fmla="*/ 1073 w 776"/>
                  <a:gd name="T39" fmla="*/ 1184 h 2368"/>
                  <a:gd name="T40" fmla="*/ 1006 w 776"/>
                  <a:gd name="T41" fmla="*/ 1277 h 2368"/>
                  <a:gd name="T42" fmla="*/ 1073 w 776"/>
                  <a:gd name="T43" fmla="*/ 1400 h 2368"/>
                  <a:gd name="T44" fmla="*/ 1006 w 776"/>
                  <a:gd name="T45" fmla="*/ 1431 h 2368"/>
                  <a:gd name="T46" fmla="*/ 1073 w 776"/>
                  <a:gd name="T47" fmla="*/ 15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5" cy="1524"/>
              </a:xfrm>
              <a:custGeom>
                <a:avLst/>
                <a:gdLst>
                  <a:gd name="T0" fmla="*/ 0 w 776"/>
                  <a:gd name="T1" fmla="*/ 41 h 2368"/>
                  <a:gd name="T2" fmla="*/ 215 w 776"/>
                  <a:gd name="T3" fmla="*/ 10 h 2368"/>
                  <a:gd name="T4" fmla="*/ 86 w 776"/>
                  <a:gd name="T5" fmla="*/ 103 h 2368"/>
                  <a:gd name="T6" fmla="*/ 301 w 776"/>
                  <a:gd name="T7" fmla="*/ 103 h 2368"/>
                  <a:gd name="T8" fmla="*/ 172 w 776"/>
                  <a:gd name="T9" fmla="*/ 196 h 2368"/>
                  <a:gd name="T10" fmla="*/ 344 w 776"/>
                  <a:gd name="T11" fmla="*/ 227 h 2368"/>
                  <a:gd name="T12" fmla="*/ 258 w 776"/>
                  <a:gd name="T13" fmla="*/ 288 h 2368"/>
                  <a:gd name="T14" fmla="*/ 430 w 776"/>
                  <a:gd name="T15" fmla="*/ 319 h 2368"/>
                  <a:gd name="T16" fmla="*/ 344 w 776"/>
                  <a:gd name="T17" fmla="*/ 381 h 2368"/>
                  <a:gd name="T18" fmla="*/ 473 w 776"/>
                  <a:gd name="T19" fmla="*/ 412 h 2368"/>
                  <a:gd name="T20" fmla="*/ 430 w 776"/>
                  <a:gd name="T21" fmla="*/ 474 h 2368"/>
                  <a:gd name="T22" fmla="*/ 516 w 776"/>
                  <a:gd name="T23" fmla="*/ 535 h 2368"/>
                  <a:gd name="T24" fmla="*/ 516 w 776"/>
                  <a:gd name="T25" fmla="*/ 597 h 2368"/>
                  <a:gd name="T26" fmla="*/ 602 w 776"/>
                  <a:gd name="T27" fmla="*/ 690 h 2368"/>
                  <a:gd name="T28" fmla="*/ 559 w 776"/>
                  <a:gd name="T29" fmla="*/ 783 h 2368"/>
                  <a:gd name="T30" fmla="*/ 645 w 776"/>
                  <a:gd name="T31" fmla="*/ 844 h 2368"/>
                  <a:gd name="T32" fmla="*/ 602 w 776"/>
                  <a:gd name="T33" fmla="*/ 937 h 2368"/>
                  <a:gd name="T34" fmla="*/ 645 w 776"/>
                  <a:gd name="T35" fmla="*/ 1030 h 2368"/>
                  <a:gd name="T36" fmla="*/ 602 w 776"/>
                  <a:gd name="T37" fmla="*/ 1092 h 2368"/>
                  <a:gd name="T38" fmla="*/ 688 w 776"/>
                  <a:gd name="T39" fmla="*/ 1184 h 2368"/>
                  <a:gd name="T40" fmla="*/ 645 w 776"/>
                  <a:gd name="T41" fmla="*/ 1277 h 2368"/>
                  <a:gd name="T42" fmla="*/ 688 w 776"/>
                  <a:gd name="T43" fmla="*/ 1400 h 2368"/>
                  <a:gd name="T44" fmla="*/ 645 w 776"/>
                  <a:gd name="T45" fmla="*/ 1431 h 2368"/>
                  <a:gd name="T46" fmla="*/ 688 w 776"/>
                  <a:gd name="T47" fmla="*/ 15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43 h 2368"/>
                  <a:gd name="T2" fmla="*/ 311 w 776"/>
                  <a:gd name="T3" fmla="*/ 11 h 2368"/>
                  <a:gd name="T4" fmla="*/ 125 w 776"/>
                  <a:gd name="T5" fmla="*/ 108 h 2368"/>
                  <a:gd name="T6" fmla="*/ 436 w 776"/>
                  <a:gd name="T7" fmla="*/ 108 h 2368"/>
                  <a:gd name="T8" fmla="*/ 249 w 776"/>
                  <a:gd name="T9" fmla="*/ 205 h 2368"/>
                  <a:gd name="T10" fmla="*/ 498 w 776"/>
                  <a:gd name="T11" fmla="*/ 238 h 2368"/>
                  <a:gd name="T12" fmla="*/ 374 w 776"/>
                  <a:gd name="T13" fmla="*/ 303 h 2368"/>
                  <a:gd name="T14" fmla="*/ 623 w 776"/>
                  <a:gd name="T15" fmla="*/ 335 h 2368"/>
                  <a:gd name="T16" fmla="*/ 498 w 776"/>
                  <a:gd name="T17" fmla="*/ 400 h 2368"/>
                  <a:gd name="T18" fmla="*/ 685 w 776"/>
                  <a:gd name="T19" fmla="*/ 432 h 2368"/>
                  <a:gd name="T20" fmla="*/ 623 w 776"/>
                  <a:gd name="T21" fmla="*/ 497 h 2368"/>
                  <a:gd name="T22" fmla="*/ 747 w 776"/>
                  <a:gd name="T23" fmla="*/ 562 h 2368"/>
                  <a:gd name="T24" fmla="*/ 747 w 776"/>
                  <a:gd name="T25" fmla="*/ 627 h 2368"/>
                  <a:gd name="T26" fmla="*/ 872 w 776"/>
                  <a:gd name="T27" fmla="*/ 724 h 2368"/>
                  <a:gd name="T28" fmla="*/ 810 w 776"/>
                  <a:gd name="T29" fmla="*/ 822 h 2368"/>
                  <a:gd name="T30" fmla="*/ 934 w 776"/>
                  <a:gd name="T31" fmla="*/ 886 h 2368"/>
                  <a:gd name="T32" fmla="*/ 872 w 776"/>
                  <a:gd name="T33" fmla="*/ 984 h 2368"/>
                  <a:gd name="T34" fmla="*/ 934 w 776"/>
                  <a:gd name="T35" fmla="*/ 1081 h 2368"/>
                  <a:gd name="T36" fmla="*/ 872 w 776"/>
                  <a:gd name="T37" fmla="*/ 1146 h 2368"/>
                  <a:gd name="T38" fmla="*/ 997 w 776"/>
                  <a:gd name="T39" fmla="*/ 1243 h 2368"/>
                  <a:gd name="T40" fmla="*/ 934 w 776"/>
                  <a:gd name="T41" fmla="*/ 1341 h 2368"/>
                  <a:gd name="T42" fmla="*/ 997 w 776"/>
                  <a:gd name="T43" fmla="*/ 1470 h 2368"/>
                  <a:gd name="T44" fmla="*/ 934 w 776"/>
                  <a:gd name="T45" fmla="*/ 1503 h 2368"/>
                  <a:gd name="T46" fmla="*/ 997 w 776"/>
                  <a:gd name="T47" fmla="*/ 160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7" y="1470"/>
                <a:ext cx="1519" cy="1067"/>
              </a:xfrm>
              <a:custGeom>
                <a:avLst/>
                <a:gdLst>
                  <a:gd name="T0" fmla="*/ 0 w 776"/>
                  <a:gd name="T1" fmla="*/ 29 h 2368"/>
                  <a:gd name="T2" fmla="*/ 470 w 776"/>
                  <a:gd name="T3" fmla="*/ 7 h 2368"/>
                  <a:gd name="T4" fmla="*/ 188 w 776"/>
                  <a:gd name="T5" fmla="*/ 72 h 2368"/>
                  <a:gd name="T6" fmla="*/ 658 w 776"/>
                  <a:gd name="T7" fmla="*/ 72 h 2368"/>
                  <a:gd name="T8" fmla="*/ 376 w 776"/>
                  <a:gd name="T9" fmla="*/ 137 h 2368"/>
                  <a:gd name="T10" fmla="*/ 752 w 776"/>
                  <a:gd name="T11" fmla="*/ 159 h 2368"/>
                  <a:gd name="T12" fmla="*/ 564 w 776"/>
                  <a:gd name="T13" fmla="*/ 202 h 2368"/>
                  <a:gd name="T14" fmla="*/ 940 w 776"/>
                  <a:gd name="T15" fmla="*/ 223 h 2368"/>
                  <a:gd name="T16" fmla="*/ 752 w 776"/>
                  <a:gd name="T17" fmla="*/ 267 h 2368"/>
                  <a:gd name="T18" fmla="*/ 1034 w 776"/>
                  <a:gd name="T19" fmla="*/ 288 h 2368"/>
                  <a:gd name="T20" fmla="*/ 940 w 776"/>
                  <a:gd name="T21" fmla="*/ 332 h 2368"/>
                  <a:gd name="T22" fmla="*/ 1128 w 776"/>
                  <a:gd name="T23" fmla="*/ 375 h 2368"/>
                  <a:gd name="T24" fmla="*/ 1128 w 776"/>
                  <a:gd name="T25" fmla="*/ 418 h 2368"/>
                  <a:gd name="T26" fmla="*/ 1315 w 776"/>
                  <a:gd name="T27" fmla="*/ 483 h 2368"/>
                  <a:gd name="T28" fmla="*/ 1221 w 776"/>
                  <a:gd name="T29" fmla="*/ 548 h 2368"/>
                  <a:gd name="T30" fmla="*/ 1409 w 776"/>
                  <a:gd name="T31" fmla="*/ 591 h 2368"/>
                  <a:gd name="T32" fmla="*/ 1315 w 776"/>
                  <a:gd name="T33" fmla="*/ 656 h 2368"/>
                  <a:gd name="T34" fmla="*/ 1409 w 776"/>
                  <a:gd name="T35" fmla="*/ 721 h 2368"/>
                  <a:gd name="T36" fmla="*/ 1315 w 776"/>
                  <a:gd name="T37" fmla="*/ 764 h 2368"/>
                  <a:gd name="T38" fmla="*/ 1503 w 776"/>
                  <a:gd name="T39" fmla="*/ 829 h 2368"/>
                  <a:gd name="T40" fmla="*/ 1409 w 776"/>
                  <a:gd name="T41" fmla="*/ 894 h 2368"/>
                  <a:gd name="T42" fmla="*/ 1503 w 776"/>
                  <a:gd name="T43" fmla="*/ 980 h 2368"/>
                  <a:gd name="T44" fmla="*/ 1409 w 776"/>
                  <a:gd name="T45" fmla="*/ 1002 h 2368"/>
                  <a:gd name="T46" fmla="*/ 1503 w 776"/>
                  <a:gd name="T47" fmla="*/ 106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39 h 2368"/>
                  <a:gd name="T2" fmla="*/ 205 w 776"/>
                  <a:gd name="T3" fmla="*/ 10 h 2368"/>
                  <a:gd name="T4" fmla="*/ 82 w 776"/>
                  <a:gd name="T5" fmla="*/ 97 h 2368"/>
                  <a:gd name="T6" fmla="*/ 288 w 776"/>
                  <a:gd name="T7" fmla="*/ 97 h 2368"/>
                  <a:gd name="T8" fmla="*/ 164 w 776"/>
                  <a:gd name="T9" fmla="*/ 184 h 2368"/>
                  <a:gd name="T10" fmla="*/ 329 w 776"/>
                  <a:gd name="T11" fmla="*/ 213 h 2368"/>
                  <a:gd name="T12" fmla="*/ 246 w 776"/>
                  <a:gd name="T13" fmla="*/ 271 h 2368"/>
                  <a:gd name="T14" fmla="*/ 411 w 776"/>
                  <a:gd name="T15" fmla="*/ 300 h 2368"/>
                  <a:gd name="T16" fmla="*/ 329 w 776"/>
                  <a:gd name="T17" fmla="*/ 359 h 2368"/>
                  <a:gd name="T18" fmla="*/ 452 w 776"/>
                  <a:gd name="T19" fmla="*/ 388 h 2368"/>
                  <a:gd name="T20" fmla="*/ 411 w 776"/>
                  <a:gd name="T21" fmla="*/ 446 h 2368"/>
                  <a:gd name="T22" fmla="*/ 493 w 776"/>
                  <a:gd name="T23" fmla="*/ 504 h 2368"/>
                  <a:gd name="T24" fmla="*/ 493 w 776"/>
                  <a:gd name="T25" fmla="*/ 562 h 2368"/>
                  <a:gd name="T26" fmla="*/ 575 w 776"/>
                  <a:gd name="T27" fmla="*/ 649 h 2368"/>
                  <a:gd name="T28" fmla="*/ 534 w 776"/>
                  <a:gd name="T29" fmla="*/ 736 h 2368"/>
                  <a:gd name="T30" fmla="*/ 616 w 776"/>
                  <a:gd name="T31" fmla="*/ 795 h 2368"/>
                  <a:gd name="T32" fmla="*/ 575 w 776"/>
                  <a:gd name="T33" fmla="*/ 882 h 2368"/>
                  <a:gd name="T34" fmla="*/ 616 w 776"/>
                  <a:gd name="T35" fmla="*/ 969 h 2368"/>
                  <a:gd name="T36" fmla="*/ 575 w 776"/>
                  <a:gd name="T37" fmla="*/ 1027 h 2368"/>
                  <a:gd name="T38" fmla="*/ 657 w 776"/>
                  <a:gd name="T39" fmla="*/ 1114 h 2368"/>
                  <a:gd name="T40" fmla="*/ 616 w 776"/>
                  <a:gd name="T41" fmla="*/ 1201 h 2368"/>
                  <a:gd name="T42" fmla="*/ 657 w 776"/>
                  <a:gd name="T43" fmla="*/ 1318 h 2368"/>
                  <a:gd name="T44" fmla="*/ 616 w 776"/>
                  <a:gd name="T45" fmla="*/ 1347 h 2368"/>
                  <a:gd name="T46" fmla="*/ 657 w 776"/>
                  <a:gd name="T47" fmla="*/ 143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23 h 2368"/>
                  <a:gd name="T2" fmla="*/ 137 w 776"/>
                  <a:gd name="T3" fmla="*/ 6 h 2368"/>
                  <a:gd name="T4" fmla="*/ 55 w 776"/>
                  <a:gd name="T5" fmla="*/ 57 h 2368"/>
                  <a:gd name="T6" fmla="*/ 191 w 776"/>
                  <a:gd name="T7" fmla="*/ 57 h 2368"/>
                  <a:gd name="T8" fmla="*/ 109 w 776"/>
                  <a:gd name="T9" fmla="*/ 107 h 2368"/>
                  <a:gd name="T10" fmla="*/ 219 w 776"/>
                  <a:gd name="T11" fmla="*/ 124 h 2368"/>
                  <a:gd name="T12" fmla="*/ 164 w 776"/>
                  <a:gd name="T13" fmla="*/ 158 h 2368"/>
                  <a:gd name="T14" fmla="*/ 273 w 776"/>
                  <a:gd name="T15" fmla="*/ 175 h 2368"/>
                  <a:gd name="T16" fmla="*/ 219 w 776"/>
                  <a:gd name="T17" fmla="*/ 209 h 2368"/>
                  <a:gd name="T18" fmla="*/ 301 w 776"/>
                  <a:gd name="T19" fmla="*/ 226 h 2368"/>
                  <a:gd name="T20" fmla="*/ 273 w 776"/>
                  <a:gd name="T21" fmla="*/ 260 h 2368"/>
                  <a:gd name="T22" fmla="*/ 328 w 776"/>
                  <a:gd name="T23" fmla="*/ 294 h 2368"/>
                  <a:gd name="T24" fmla="*/ 328 w 776"/>
                  <a:gd name="T25" fmla="*/ 328 h 2368"/>
                  <a:gd name="T26" fmla="*/ 383 w 776"/>
                  <a:gd name="T27" fmla="*/ 379 h 2368"/>
                  <a:gd name="T28" fmla="*/ 355 w 776"/>
                  <a:gd name="T29" fmla="*/ 430 h 2368"/>
                  <a:gd name="T30" fmla="*/ 410 w 776"/>
                  <a:gd name="T31" fmla="*/ 464 h 2368"/>
                  <a:gd name="T32" fmla="*/ 383 w 776"/>
                  <a:gd name="T33" fmla="*/ 515 h 2368"/>
                  <a:gd name="T34" fmla="*/ 410 w 776"/>
                  <a:gd name="T35" fmla="*/ 566 h 2368"/>
                  <a:gd name="T36" fmla="*/ 383 w 776"/>
                  <a:gd name="T37" fmla="*/ 599 h 2368"/>
                  <a:gd name="T38" fmla="*/ 437 w 776"/>
                  <a:gd name="T39" fmla="*/ 650 h 2368"/>
                  <a:gd name="T40" fmla="*/ 410 w 776"/>
                  <a:gd name="T41" fmla="*/ 701 h 2368"/>
                  <a:gd name="T42" fmla="*/ 437 w 776"/>
                  <a:gd name="T43" fmla="*/ 769 h 2368"/>
                  <a:gd name="T44" fmla="*/ 410 w 776"/>
                  <a:gd name="T45" fmla="*/ 786 h 2368"/>
                  <a:gd name="T46" fmla="*/ 437 w 776"/>
                  <a:gd name="T47" fmla="*/ 83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1399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400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388B5-8F6A-421A-A131-B01DFC185EFE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7675B-9932-4EDD-B46C-1DB6250E58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394406"/>
      </p:ext>
    </p:extLst>
  </p:cSld>
  <p:clrMapOvr>
    <a:masterClrMapping/>
  </p:clrMapOvr>
  <p:transition spd="slow" advTm="300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2B349-3B90-4742-8CA5-F3C035210C65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A348A3-BA3E-4FA2-86AD-2F019B65F7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4303133"/>
      </p:ext>
    </p:extLst>
  </p:cSld>
  <p:clrMapOvr>
    <a:masterClrMapping/>
  </p:clrMapOvr>
  <p:transition spd="slow" advTm="300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A5A7D-5978-461F-92BC-2EDCFEA01622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47953-0BC2-4C13-A508-F5FD61A927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535066"/>
      </p:ext>
    </p:extLst>
  </p:cSld>
  <p:clrMapOvr>
    <a:masterClrMapping/>
  </p:clrMapOvr>
  <p:transition spd="slow" advTm="300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52CA6-1FB5-4EAF-B3B9-EDB234ED9037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E29EFE-2912-4A5C-BC00-567A64BC3C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0128183"/>
      </p:ext>
    </p:extLst>
  </p:cSld>
  <p:clrMapOvr>
    <a:masterClrMapping/>
  </p:clrMapOvr>
  <p:transition spd="slow" advTm="300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C92F2-0B51-45E8-B71A-5C0BE8D08765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6580C-D7C3-43C9-AC14-A16C6AF5C2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798973"/>
      </p:ext>
    </p:extLst>
  </p:cSld>
  <p:clrMapOvr>
    <a:masterClrMapping/>
  </p:clrMapOvr>
  <p:transition spd="slow" advTm="300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BADEF-A4FE-4E06-861C-0D532890B971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EC16F9-BDCA-435D-9171-49754337A5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996197"/>
      </p:ext>
    </p:extLst>
  </p:cSld>
  <p:clrMapOvr>
    <a:masterClrMapping/>
  </p:clrMapOvr>
  <p:transition spd="slow" advTm="300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299B4-E65D-4B0E-81AD-BB69B1F5A0BE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7B6BD5-0C76-4713-821A-FE84232E0A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703283"/>
      </p:ext>
    </p:extLst>
  </p:cSld>
  <p:clrMapOvr>
    <a:masterClrMapping/>
  </p:clrMapOvr>
  <p:transition spd="slow" advTm="3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022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C0358-6762-47CC-A190-1110E7962C92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214931-F861-45BE-AC3B-DED0A49D26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788012"/>
      </p:ext>
    </p:extLst>
  </p:cSld>
  <p:clrMapOvr>
    <a:masterClrMapping/>
  </p:clrMapOvr>
  <p:transition spd="slow" advTm="300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B32F2-B220-43F6-A3E2-C740FD8FB09B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E15A59-7B34-4534-A20C-FFB37C77B1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15834"/>
      </p:ext>
    </p:extLst>
  </p:cSld>
  <p:clrMapOvr>
    <a:masterClrMapping/>
  </p:clrMapOvr>
  <p:transition spd="slow" advTm="300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889BC-6075-4E5C-8950-28307A7FE778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20DAB7-8F01-46FB-9C0C-12EB0981DC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565075"/>
      </p:ext>
    </p:extLst>
  </p:cSld>
  <p:clrMapOvr>
    <a:masterClrMapping/>
  </p:clrMapOvr>
  <p:transition spd="slow" advTm="300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4F9CA-7B2F-4492-A547-A912F06A7D1B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A95830-077D-4641-93A0-24F9F0A121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999652"/>
      </p:ext>
    </p:extLst>
  </p:cSld>
  <p:clrMapOvr>
    <a:masterClrMapping/>
  </p:clrMapOvr>
  <p:transition spd="slow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4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68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2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3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647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25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6982F-BC4F-4104-A6E0-F5F68390F786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B090B-3315-48B3-8B17-2BB358C88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0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3D6703-FD07-4433-9AEB-B52B4F25D222}" type="slidenum">
              <a:rPr 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57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164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9pPr>
              </a:lstStyle>
              <a:p>
                <a:endParaRPr lang="vi-VN" altLang="vi-VN"/>
              </a:p>
            </p:txBody>
          </p:sp>
          <p:sp>
            <p:nvSpPr>
              <p:cNvPr id="11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9pPr>
              </a:lstStyle>
              <a:p>
                <a:endParaRPr lang="vi-VN" altLang="vi-VN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9pPr>
              </a:lstStyle>
              <a:p>
                <a:endParaRPr lang="vi-VN" altLang="vi-VN"/>
              </a:p>
            </p:txBody>
          </p:sp>
          <p:sp>
            <p:nvSpPr>
              <p:cNvPr id="1163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9pPr>
              </a:lstStyle>
              <a:p>
                <a:endParaRPr lang="vi-VN" altLang="vi-VN"/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9pPr>
              </a:lstStyle>
              <a:p>
                <a:endParaRPr lang="vi-VN" altLang="vi-VN"/>
              </a:p>
            </p:txBody>
          </p:sp>
          <p:sp>
            <p:nvSpPr>
              <p:cNvPr id="116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3DH" panose="020B7200000000000000" pitchFamily="34" charset="0"/>
                  </a:defRPr>
                </a:lvl9pPr>
              </a:lstStyle>
              <a:p>
                <a:endParaRPr lang="vi-VN" altLang="vi-VN"/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9pPr>
                </a:lstStyle>
                <a:p>
                  <a:endParaRPr lang="vi-VN" altLang="vi-VN"/>
                </a:p>
              </p:txBody>
            </p:sp>
            <p:sp>
              <p:nvSpPr>
                <p:cNvPr id="115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3DH" panose="020B7200000000000000" pitchFamily="34" charset="0"/>
                    </a:defRPr>
                  </a:lvl9pPr>
                </a:lstStyle>
                <a:p>
                  <a:endParaRPr lang="vi-VN" altLang="vi-VN"/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313 h 504"/>
                      <a:gd name="T2" fmla="*/ 542 w 2736"/>
                      <a:gd name="T3" fmla="*/ 104 h 504"/>
                      <a:gd name="T4" fmla="*/ 1115 w 2736"/>
                      <a:gd name="T5" fmla="*/ 15 h 504"/>
                      <a:gd name="T6" fmla="*/ 1717 w 2736"/>
                      <a:gd name="T7" fmla="*/ 15 h 504"/>
                      <a:gd name="T8" fmla="*/ 1707 w 2736"/>
                      <a:gd name="T9" fmla="*/ 64 h 504"/>
                      <a:gd name="T10" fmla="*/ 1107 w 2736"/>
                      <a:gd name="T11" fmla="*/ 64 h 504"/>
                      <a:gd name="T12" fmla="*/ 410 w 2736"/>
                      <a:gd name="T13" fmla="*/ 181 h 504"/>
                      <a:gd name="T14" fmla="*/ 0 w 2736"/>
                      <a:gd name="T15" fmla="*/ 31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5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3 w 1769"/>
                      <a:gd name="T3" fmla="*/ 35 h 791"/>
                      <a:gd name="T4" fmla="*/ 603 w 1769"/>
                      <a:gd name="T5" fmla="*/ 124 h 791"/>
                      <a:gd name="T6" fmla="*/ 840 w 1769"/>
                      <a:gd name="T7" fmla="*/ 267 h 791"/>
                      <a:gd name="T8" fmla="*/ 915 w 1769"/>
                      <a:gd name="T9" fmla="*/ 376 h 791"/>
                      <a:gd name="T10" fmla="*/ 880 w 1769"/>
                      <a:gd name="T11" fmla="*/ 487 h 791"/>
                      <a:gd name="T12" fmla="*/ 828 w 1769"/>
                      <a:gd name="T13" fmla="*/ 391 h 791"/>
                      <a:gd name="T14" fmla="*/ 724 w 1769"/>
                      <a:gd name="T15" fmla="*/ 281 h 791"/>
                      <a:gd name="T16" fmla="*/ 578 w 1769"/>
                      <a:gd name="T17" fmla="*/ 183 h 791"/>
                      <a:gd name="T18" fmla="*/ 303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347 h 504"/>
                      <a:gd name="T2" fmla="*/ 572 w 2736"/>
                      <a:gd name="T3" fmla="*/ 116 h 504"/>
                      <a:gd name="T4" fmla="*/ 1176 w 2736"/>
                      <a:gd name="T5" fmla="*/ 17 h 504"/>
                      <a:gd name="T6" fmla="*/ 1812 w 2736"/>
                      <a:gd name="T7" fmla="*/ 17 h 504"/>
                      <a:gd name="T8" fmla="*/ 1801 w 2736"/>
                      <a:gd name="T9" fmla="*/ 71 h 504"/>
                      <a:gd name="T10" fmla="*/ 1168 w 2736"/>
                      <a:gd name="T11" fmla="*/ 71 h 504"/>
                      <a:gd name="T12" fmla="*/ 433 w 2736"/>
                      <a:gd name="T13" fmla="*/ 201 h 504"/>
                      <a:gd name="T14" fmla="*/ 0 w 2736"/>
                      <a:gd name="T15" fmla="*/ 3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5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3 w 1769"/>
                      <a:gd name="T1" fmla="*/ 6 h 791"/>
                      <a:gd name="T2" fmla="*/ 267 w 1769"/>
                      <a:gd name="T3" fmla="*/ 39 h 791"/>
                      <a:gd name="T4" fmla="*/ 637 w 1769"/>
                      <a:gd name="T5" fmla="*/ 138 h 791"/>
                      <a:gd name="T6" fmla="*/ 887 w 1769"/>
                      <a:gd name="T7" fmla="*/ 298 h 791"/>
                      <a:gd name="T8" fmla="*/ 967 w 1769"/>
                      <a:gd name="T9" fmla="*/ 420 h 791"/>
                      <a:gd name="T10" fmla="*/ 930 w 1769"/>
                      <a:gd name="T11" fmla="*/ 542 h 791"/>
                      <a:gd name="T12" fmla="*/ 875 w 1769"/>
                      <a:gd name="T13" fmla="*/ 435 h 791"/>
                      <a:gd name="T14" fmla="*/ 765 w 1769"/>
                      <a:gd name="T15" fmla="*/ 313 h 791"/>
                      <a:gd name="T16" fmla="*/ 611 w 1769"/>
                      <a:gd name="T17" fmla="*/ 204 h 791"/>
                      <a:gd name="T18" fmla="*/ 320 w 1769"/>
                      <a:gd name="T19" fmla="*/ 105 h 791"/>
                      <a:gd name="T20" fmla="*/ 0 w 1769"/>
                      <a:gd name="T21" fmla="*/ 52 h 791"/>
                      <a:gd name="T22" fmla="*/ 3 w 1769"/>
                      <a:gd name="T23" fmla="*/ 6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303 h 504"/>
                      <a:gd name="T2" fmla="*/ 548 w 2736"/>
                      <a:gd name="T3" fmla="*/ 101 h 504"/>
                      <a:gd name="T4" fmla="*/ 1127 w 2736"/>
                      <a:gd name="T5" fmla="*/ 14 h 504"/>
                      <a:gd name="T6" fmla="*/ 1736 w 2736"/>
                      <a:gd name="T7" fmla="*/ 14 h 504"/>
                      <a:gd name="T8" fmla="*/ 1726 w 2736"/>
                      <a:gd name="T9" fmla="*/ 62 h 504"/>
                      <a:gd name="T10" fmla="*/ 1119 w 2736"/>
                      <a:gd name="T11" fmla="*/ 62 h 504"/>
                      <a:gd name="T12" fmla="*/ 415 w 2736"/>
                      <a:gd name="T13" fmla="*/ 176 h 504"/>
                      <a:gd name="T14" fmla="*/ 0 w 2736"/>
                      <a:gd name="T15" fmla="*/ 30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5 w 1769"/>
                      <a:gd name="T3" fmla="*/ 34 h 791"/>
                      <a:gd name="T4" fmla="*/ 609 w 1769"/>
                      <a:gd name="T5" fmla="*/ 121 h 791"/>
                      <a:gd name="T6" fmla="*/ 848 w 1769"/>
                      <a:gd name="T7" fmla="*/ 261 h 791"/>
                      <a:gd name="T8" fmla="*/ 924 w 1769"/>
                      <a:gd name="T9" fmla="*/ 367 h 791"/>
                      <a:gd name="T10" fmla="*/ 889 w 1769"/>
                      <a:gd name="T11" fmla="*/ 475 h 791"/>
                      <a:gd name="T12" fmla="*/ 836 w 1769"/>
                      <a:gd name="T13" fmla="*/ 381 h 791"/>
                      <a:gd name="T14" fmla="*/ 731 w 1769"/>
                      <a:gd name="T15" fmla="*/ 274 h 791"/>
                      <a:gd name="T16" fmla="*/ 584 w 1769"/>
                      <a:gd name="T17" fmla="*/ 178 h 791"/>
                      <a:gd name="T18" fmla="*/ 306 w 1769"/>
                      <a:gd name="T19" fmla="*/ 92 h 791"/>
                      <a:gd name="T20" fmla="*/ 0 w 1769"/>
                      <a:gd name="T21" fmla="*/ 46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334 h 504"/>
                      <a:gd name="T2" fmla="*/ 530 w 2736"/>
                      <a:gd name="T3" fmla="*/ 111 h 504"/>
                      <a:gd name="T4" fmla="*/ 1089 w 2736"/>
                      <a:gd name="T5" fmla="*/ 16 h 504"/>
                      <a:gd name="T6" fmla="*/ 1677 w 2736"/>
                      <a:gd name="T7" fmla="*/ 16 h 504"/>
                      <a:gd name="T8" fmla="*/ 1667 w 2736"/>
                      <a:gd name="T9" fmla="*/ 68 h 504"/>
                      <a:gd name="T10" fmla="*/ 1081 w 2736"/>
                      <a:gd name="T11" fmla="*/ 68 h 504"/>
                      <a:gd name="T12" fmla="*/ 401 w 2736"/>
                      <a:gd name="T13" fmla="*/ 194 h 504"/>
                      <a:gd name="T14" fmla="*/ 0 w 2736"/>
                      <a:gd name="T15" fmla="*/ 33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5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47 w 1769"/>
                      <a:gd name="T3" fmla="*/ 37 h 791"/>
                      <a:gd name="T4" fmla="*/ 589 w 1769"/>
                      <a:gd name="T5" fmla="*/ 133 h 791"/>
                      <a:gd name="T6" fmla="*/ 820 w 1769"/>
                      <a:gd name="T7" fmla="*/ 287 h 791"/>
                      <a:gd name="T8" fmla="*/ 893 w 1769"/>
                      <a:gd name="T9" fmla="*/ 404 h 791"/>
                      <a:gd name="T10" fmla="*/ 859 w 1769"/>
                      <a:gd name="T11" fmla="*/ 522 h 791"/>
                      <a:gd name="T12" fmla="*/ 808 w 1769"/>
                      <a:gd name="T13" fmla="*/ 419 h 791"/>
                      <a:gd name="T14" fmla="*/ 707 w 1769"/>
                      <a:gd name="T15" fmla="*/ 301 h 791"/>
                      <a:gd name="T16" fmla="*/ 564 w 1769"/>
                      <a:gd name="T17" fmla="*/ 196 h 791"/>
                      <a:gd name="T18" fmla="*/ 296 w 1769"/>
                      <a:gd name="T19" fmla="*/ 101 h 791"/>
                      <a:gd name="T20" fmla="*/ 0 w 1769"/>
                      <a:gd name="T21" fmla="*/ 50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488 w 2736"/>
                      <a:gd name="T3" fmla="*/ 104 h 504"/>
                      <a:gd name="T4" fmla="*/ 1002 w 2736"/>
                      <a:gd name="T5" fmla="*/ 15 h 504"/>
                      <a:gd name="T6" fmla="*/ 1544 w 2736"/>
                      <a:gd name="T7" fmla="*/ 15 h 504"/>
                      <a:gd name="T8" fmla="*/ 1535 w 2736"/>
                      <a:gd name="T9" fmla="*/ 64 h 504"/>
                      <a:gd name="T10" fmla="*/ 995 w 2736"/>
                      <a:gd name="T11" fmla="*/ 64 h 504"/>
                      <a:gd name="T12" fmla="*/ 369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4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2 w 1769"/>
                      <a:gd name="T1" fmla="*/ 5 h 791"/>
                      <a:gd name="T2" fmla="*/ 227 w 1769"/>
                      <a:gd name="T3" fmla="*/ 34 h 791"/>
                      <a:gd name="T4" fmla="*/ 542 w 1769"/>
                      <a:gd name="T5" fmla="*/ 123 h 791"/>
                      <a:gd name="T6" fmla="*/ 755 w 1769"/>
                      <a:gd name="T7" fmla="*/ 265 h 791"/>
                      <a:gd name="T8" fmla="*/ 823 w 1769"/>
                      <a:gd name="T9" fmla="*/ 373 h 791"/>
                      <a:gd name="T10" fmla="*/ 792 w 1769"/>
                      <a:gd name="T11" fmla="*/ 483 h 791"/>
                      <a:gd name="T12" fmla="*/ 745 w 1769"/>
                      <a:gd name="T13" fmla="*/ 388 h 791"/>
                      <a:gd name="T14" fmla="*/ 651 w 1769"/>
                      <a:gd name="T15" fmla="*/ 278 h 791"/>
                      <a:gd name="T16" fmla="*/ 520 w 1769"/>
                      <a:gd name="T17" fmla="*/ 181 h 791"/>
                      <a:gd name="T18" fmla="*/ 272 w 1769"/>
                      <a:gd name="T19" fmla="*/ 93 h 791"/>
                      <a:gd name="T20" fmla="*/ 0 w 1769"/>
                      <a:gd name="T21" fmla="*/ 47 h 791"/>
                      <a:gd name="T22" fmla="*/ 2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220 h 504"/>
                      <a:gd name="T2" fmla="*/ 443 w 2736"/>
                      <a:gd name="T3" fmla="*/ 73 h 504"/>
                      <a:gd name="T4" fmla="*/ 911 w 2736"/>
                      <a:gd name="T5" fmla="*/ 10 h 504"/>
                      <a:gd name="T6" fmla="*/ 1404 w 2736"/>
                      <a:gd name="T7" fmla="*/ 10 h 504"/>
                      <a:gd name="T8" fmla="*/ 1396 w 2736"/>
                      <a:gd name="T9" fmla="*/ 45 h 504"/>
                      <a:gd name="T10" fmla="*/ 905 w 2736"/>
                      <a:gd name="T11" fmla="*/ 45 h 504"/>
                      <a:gd name="T12" fmla="*/ 336 w 2736"/>
                      <a:gd name="T13" fmla="*/ 127 h 504"/>
                      <a:gd name="T14" fmla="*/ 0 w 2736"/>
                      <a:gd name="T15" fmla="*/ 22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4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207 w 1769"/>
                      <a:gd name="T3" fmla="*/ 25 h 791"/>
                      <a:gd name="T4" fmla="*/ 494 w 1769"/>
                      <a:gd name="T5" fmla="*/ 88 h 791"/>
                      <a:gd name="T6" fmla="*/ 688 w 1769"/>
                      <a:gd name="T7" fmla="*/ 190 h 791"/>
                      <a:gd name="T8" fmla="*/ 749 w 1769"/>
                      <a:gd name="T9" fmla="*/ 268 h 791"/>
                      <a:gd name="T10" fmla="*/ 721 w 1769"/>
                      <a:gd name="T11" fmla="*/ 346 h 791"/>
                      <a:gd name="T12" fmla="*/ 678 w 1769"/>
                      <a:gd name="T13" fmla="*/ 278 h 791"/>
                      <a:gd name="T14" fmla="*/ 593 w 1769"/>
                      <a:gd name="T15" fmla="*/ 200 h 791"/>
                      <a:gd name="T16" fmla="*/ 473 w 1769"/>
                      <a:gd name="T17" fmla="*/ 130 h 791"/>
                      <a:gd name="T18" fmla="*/ 248 w 1769"/>
                      <a:gd name="T19" fmla="*/ 67 h 791"/>
                      <a:gd name="T20" fmla="*/ 0 w 1769"/>
                      <a:gd name="T21" fmla="*/ 33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211 h 504"/>
                      <a:gd name="T2" fmla="*/ 391 w 2736"/>
                      <a:gd name="T3" fmla="*/ 70 h 504"/>
                      <a:gd name="T4" fmla="*/ 803 w 2736"/>
                      <a:gd name="T5" fmla="*/ 10 h 504"/>
                      <a:gd name="T6" fmla="*/ 1237 w 2736"/>
                      <a:gd name="T7" fmla="*/ 10 h 504"/>
                      <a:gd name="T8" fmla="*/ 1230 w 2736"/>
                      <a:gd name="T9" fmla="*/ 43 h 504"/>
                      <a:gd name="T10" fmla="*/ 798 w 2736"/>
                      <a:gd name="T11" fmla="*/ 43 h 504"/>
                      <a:gd name="T12" fmla="*/ 296 w 2736"/>
                      <a:gd name="T13" fmla="*/ 122 h 504"/>
                      <a:gd name="T14" fmla="*/ 0 w 2736"/>
                      <a:gd name="T15" fmla="*/ 21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2 w 1769"/>
                      <a:gd name="T3" fmla="*/ 24 h 791"/>
                      <a:gd name="T4" fmla="*/ 435 w 1769"/>
                      <a:gd name="T5" fmla="*/ 85 h 791"/>
                      <a:gd name="T6" fmla="*/ 606 w 1769"/>
                      <a:gd name="T7" fmla="*/ 183 h 791"/>
                      <a:gd name="T8" fmla="*/ 660 w 1769"/>
                      <a:gd name="T9" fmla="*/ 258 h 791"/>
                      <a:gd name="T10" fmla="*/ 635 w 1769"/>
                      <a:gd name="T11" fmla="*/ 333 h 791"/>
                      <a:gd name="T12" fmla="*/ 597 w 1769"/>
                      <a:gd name="T13" fmla="*/ 268 h 791"/>
                      <a:gd name="T14" fmla="*/ 522 w 1769"/>
                      <a:gd name="T15" fmla="*/ 192 h 791"/>
                      <a:gd name="T16" fmla="*/ 417 w 1769"/>
                      <a:gd name="T17" fmla="*/ 125 h 791"/>
                      <a:gd name="T18" fmla="*/ 218 w 1769"/>
                      <a:gd name="T19" fmla="*/ 64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44 w 2736"/>
                      <a:gd name="T3" fmla="*/ 104 h 504"/>
                      <a:gd name="T4" fmla="*/ 1118 w 2736"/>
                      <a:gd name="T5" fmla="*/ 15 h 504"/>
                      <a:gd name="T6" fmla="*/ 1723 w 2736"/>
                      <a:gd name="T7" fmla="*/ 15 h 504"/>
                      <a:gd name="T8" fmla="*/ 1713 w 2736"/>
                      <a:gd name="T9" fmla="*/ 64 h 504"/>
                      <a:gd name="T10" fmla="*/ 1111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4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7 h 791"/>
                      <a:gd name="T8" fmla="*/ 918 w 1769"/>
                      <a:gd name="T9" fmla="*/ 376 h 791"/>
                      <a:gd name="T10" fmla="*/ 883 w 1769"/>
                      <a:gd name="T11" fmla="*/ 487 h 791"/>
                      <a:gd name="T12" fmla="*/ 831 w 1769"/>
                      <a:gd name="T13" fmla="*/ 391 h 791"/>
                      <a:gd name="T14" fmla="*/ 726 w 1769"/>
                      <a:gd name="T15" fmla="*/ 281 h 791"/>
                      <a:gd name="T16" fmla="*/ 580 w 1769"/>
                      <a:gd name="T17" fmla="*/ 183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347 h 504"/>
                      <a:gd name="T2" fmla="*/ 571 w 2736"/>
                      <a:gd name="T3" fmla="*/ 116 h 504"/>
                      <a:gd name="T4" fmla="*/ 1174 w 2736"/>
                      <a:gd name="T5" fmla="*/ 17 h 504"/>
                      <a:gd name="T6" fmla="*/ 1809 w 2736"/>
                      <a:gd name="T7" fmla="*/ 17 h 504"/>
                      <a:gd name="T8" fmla="*/ 1798 w 2736"/>
                      <a:gd name="T9" fmla="*/ 71 h 504"/>
                      <a:gd name="T10" fmla="*/ 1166 w 2736"/>
                      <a:gd name="T11" fmla="*/ 71 h 504"/>
                      <a:gd name="T12" fmla="*/ 432 w 2736"/>
                      <a:gd name="T13" fmla="*/ 201 h 504"/>
                      <a:gd name="T14" fmla="*/ 0 w 2736"/>
                      <a:gd name="T15" fmla="*/ 3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4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3 w 1769"/>
                      <a:gd name="T1" fmla="*/ 6 h 791"/>
                      <a:gd name="T2" fmla="*/ 266 w 1769"/>
                      <a:gd name="T3" fmla="*/ 39 h 791"/>
                      <a:gd name="T4" fmla="*/ 635 w 1769"/>
                      <a:gd name="T5" fmla="*/ 138 h 791"/>
                      <a:gd name="T6" fmla="*/ 884 w 1769"/>
                      <a:gd name="T7" fmla="*/ 298 h 791"/>
                      <a:gd name="T8" fmla="*/ 964 w 1769"/>
                      <a:gd name="T9" fmla="*/ 420 h 791"/>
                      <a:gd name="T10" fmla="*/ 927 w 1769"/>
                      <a:gd name="T11" fmla="*/ 542 h 791"/>
                      <a:gd name="T12" fmla="*/ 872 w 1769"/>
                      <a:gd name="T13" fmla="*/ 435 h 791"/>
                      <a:gd name="T14" fmla="*/ 762 w 1769"/>
                      <a:gd name="T15" fmla="*/ 313 h 791"/>
                      <a:gd name="T16" fmla="*/ 609 w 1769"/>
                      <a:gd name="T17" fmla="*/ 204 h 791"/>
                      <a:gd name="T18" fmla="*/ 319 w 1769"/>
                      <a:gd name="T19" fmla="*/ 105 h 791"/>
                      <a:gd name="T20" fmla="*/ 0 w 1769"/>
                      <a:gd name="T21" fmla="*/ 52 h 791"/>
                      <a:gd name="T22" fmla="*/ 3 w 1769"/>
                      <a:gd name="T23" fmla="*/ 6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303 h 504"/>
                      <a:gd name="T2" fmla="*/ 548 w 2736"/>
                      <a:gd name="T3" fmla="*/ 101 h 504"/>
                      <a:gd name="T4" fmla="*/ 1127 w 2736"/>
                      <a:gd name="T5" fmla="*/ 14 h 504"/>
                      <a:gd name="T6" fmla="*/ 1736 w 2736"/>
                      <a:gd name="T7" fmla="*/ 14 h 504"/>
                      <a:gd name="T8" fmla="*/ 1726 w 2736"/>
                      <a:gd name="T9" fmla="*/ 62 h 504"/>
                      <a:gd name="T10" fmla="*/ 1119 w 2736"/>
                      <a:gd name="T11" fmla="*/ 62 h 504"/>
                      <a:gd name="T12" fmla="*/ 415 w 2736"/>
                      <a:gd name="T13" fmla="*/ 176 h 504"/>
                      <a:gd name="T14" fmla="*/ 0 w 2736"/>
                      <a:gd name="T15" fmla="*/ 30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3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5 w 1769"/>
                      <a:gd name="T3" fmla="*/ 33 h 791"/>
                      <a:gd name="T4" fmla="*/ 609 w 1769"/>
                      <a:gd name="T5" fmla="*/ 119 h 791"/>
                      <a:gd name="T6" fmla="*/ 848 w 1769"/>
                      <a:gd name="T7" fmla="*/ 257 h 791"/>
                      <a:gd name="T8" fmla="*/ 924 w 1769"/>
                      <a:gd name="T9" fmla="*/ 362 h 791"/>
                      <a:gd name="T10" fmla="*/ 889 w 1769"/>
                      <a:gd name="T11" fmla="*/ 468 h 791"/>
                      <a:gd name="T12" fmla="*/ 836 w 1769"/>
                      <a:gd name="T13" fmla="*/ 376 h 791"/>
                      <a:gd name="T14" fmla="*/ 731 w 1769"/>
                      <a:gd name="T15" fmla="*/ 270 h 791"/>
                      <a:gd name="T16" fmla="*/ 584 w 1769"/>
                      <a:gd name="T17" fmla="*/ 176 h 791"/>
                      <a:gd name="T18" fmla="*/ 306 w 1769"/>
                      <a:gd name="T19" fmla="*/ 90 h 791"/>
                      <a:gd name="T20" fmla="*/ 0 w 1769"/>
                      <a:gd name="T21" fmla="*/ 45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331 h 504"/>
                      <a:gd name="T2" fmla="*/ 530 w 2736"/>
                      <a:gd name="T3" fmla="*/ 110 h 504"/>
                      <a:gd name="T4" fmla="*/ 1089 w 2736"/>
                      <a:gd name="T5" fmla="*/ 16 h 504"/>
                      <a:gd name="T6" fmla="*/ 1677 w 2736"/>
                      <a:gd name="T7" fmla="*/ 16 h 504"/>
                      <a:gd name="T8" fmla="*/ 1667 w 2736"/>
                      <a:gd name="T9" fmla="*/ 68 h 504"/>
                      <a:gd name="T10" fmla="*/ 1081 w 2736"/>
                      <a:gd name="T11" fmla="*/ 68 h 504"/>
                      <a:gd name="T12" fmla="*/ 401 w 2736"/>
                      <a:gd name="T13" fmla="*/ 192 h 504"/>
                      <a:gd name="T14" fmla="*/ 0 w 2736"/>
                      <a:gd name="T15" fmla="*/ 33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3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47 w 1769"/>
                      <a:gd name="T3" fmla="*/ 37 h 791"/>
                      <a:gd name="T4" fmla="*/ 589 w 1769"/>
                      <a:gd name="T5" fmla="*/ 132 h 791"/>
                      <a:gd name="T6" fmla="*/ 820 w 1769"/>
                      <a:gd name="T7" fmla="*/ 286 h 791"/>
                      <a:gd name="T8" fmla="*/ 893 w 1769"/>
                      <a:gd name="T9" fmla="*/ 403 h 791"/>
                      <a:gd name="T10" fmla="*/ 859 w 1769"/>
                      <a:gd name="T11" fmla="*/ 520 h 791"/>
                      <a:gd name="T12" fmla="*/ 808 w 1769"/>
                      <a:gd name="T13" fmla="*/ 418 h 791"/>
                      <a:gd name="T14" fmla="*/ 707 w 1769"/>
                      <a:gd name="T15" fmla="*/ 300 h 791"/>
                      <a:gd name="T16" fmla="*/ 564 w 1769"/>
                      <a:gd name="T17" fmla="*/ 196 h 791"/>
                      <a:gd name="T18" fmla="*/ 296 w 1769"/>
                      <a:gd name="T19" fmla="*/ 101 h 791"/>
                      <a:gd name="T20" fmla="*/ 0 w 1769"/>
                      <a:gd name="T21" fmla="*/ 50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313 h 504"/>
                      <a:gd name="T2" fmla="*/ 488 w 2736"/>
                      <a:gd name="T3" fmla="*/ 104 h 504"/>
                      <a:gd name="T4" fmla="*/ 1002 w 2736"/>
                      <a:gd name="T5" fmla="*/ 15 h 504"/>
                      <a:gd name="T6" fmla="*/ 1544 w 2736"/>
                      <a:gd name="T7" fmla="*/ 15 h 504"/>
                      <a:gd name="T8" fmla="*/ 1535 w 2736"/>
                      <a:gd name="T9" fmla="*/ 64 h 504"/>
                      <a:gd name="T10" fmla="*/ 995 w 2736"/>
                      <a:gd name="T11" fmla="*/ 64 h 504"/>
                      <a:gd name="T12" fmla="*/ 369 w 2736"/>
                      <a:gd name="T13" fmla="*/ 181 h 504"/>
                      <a:gd name="T14" fmla="*/ 0 w 2736"/>
                      <a:gd name="T15" fmla="*/ 31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3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2 w 1769"/>
                      <a:gd name="T1" fmla="*/ 5 h 791"/>
                      <a:gd name="T2" fmla="*/ 227 w 1769"/>
                      <a:gd name="T3" fmla="*/ 35 h 791"/>
                      <a:gd name="T4" fmla="*/ 542 w 1769"/>
                      <a:gd name="T5" fmla="*/ 124 h 791"/>
                      <a:gd name="T6" fmla="*/ 755 w 1769"/>
                      <a:gd name="T7" fmla="*/ 268 h 791"/>
                      <a:gd name="T8" fmla="*/ 823 w 1769"/>
                      <a:gd name="T9" fmla="*/ 377 h 791"/>
                      <a:gd name="T10" fmla="*/ 792 w 1769"/>
                      <a:gd name="T11" fmla="*/ 488 h 791"/>
                      <a:gd name="T12" fmla="*/ 745 w 1769"/>
                      <a:gd name="T13" fmla="*/ 392 h 791"/>
                      <a:gd name="T14" fmla="*/ 651 w 1769"/>
                      <a:gd name="T15" fmla="*/ 281 h 791"/>
                      <a:gd name="T16" fmla="*/ 520 w 1769"/>
                      <a:gd name="T17" fmla="*/ 183 h 791"/>
                      <a:gd name="T18" fmla="*/ 272 w 1769"/>
                      <a:gd name="T19" fmla="*/ 94 h 791"/>
                      <a:gd name="T20" fmla="*/ 0 w 1769"/>
                      <a:gd name="T21" fmla="*/ 47 h 791"/>
                      <a:gd name="T22" fmla="*/ 2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220 h 504"/>
                      <a:gd name="T2" fmla="*/ 443 w 2736"/>
                      <a:gd name="T3" fmla="*/ 73 h 504"/>
                      <a:gd name="T4" fmla="*/ 911 w 2736"/>
                      <a:gd name="T5" fmla="*/ 10 h 504"/>
                      <a:gd name="T6" fmla="*/ 1404 w 2736"/>
                      <a:gd name="T7" fmla="*/ 10 h 504"/>
                      <a:gd name="T8" fmla="*/ 1396 w 2736"/>
                      <a:gd name="T9" fmla="*/ 45 h 504"/>
                      <a:gd name="T10" fmla="*/ 905 w 2736"/>
                      <a:gd name="T11" fmla="*/ 45 h 504"/>
                      <a:gd name="T12" fmla="*/ 336 w 2736"/>
                      <a:gd name="T13" fmla="*/ 127 h 504"/>
                      <a:gd name="T14" fmla="*/ 0 w 2736"/>
                      <a:gd name="T15" fmla="*/ 22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3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207 w 1769"/>
                      <a:gd name="T3" fmla="*/ 25 h 791"/>
                      <a:gd name="T4" fmla="*/ 494 w 1769"/>
                      <a:gd name="T5" fmla="*/ 88 h 791"/>
                      <a:gd name="T6" fmla="*/ 688 w 1769"/>
                      <a:gd name="T7" fmla="*/ 190 h 791"/>
                      <a:gd name="T8" fmla="*/ 749 w 1769"/>
                      <a:gd name="T9" fmla="*/ 268 h 791"/>
                      <a:gd name="T10" fmla="*/ 721 w 1769"/>
                      <a:gd name="T11" fmla="*/ 346 h 791"/>
                      <a:gd name="T12" fmla="*/ 678 w 1769"/>
                      <a:gd name="T13" fmla="*/ 278 h 791"/>
                      <a:gd name="T14" fmla="*/ 593 w 1769"/>
                      <a:gd name="T15" fmla="*/ 200 h 791"/>
                      <a:gd name="T16" fmla="*/ 473 w 1769"/>
                      <a:gd name="T17" fmla="*/ 130 h 791"/>
                      <a:gd name="T18" fmla="*/ 248 w 1769"/>
                      <a:gd name="T19" fmla="*/ 67 h 791"/>
                      <a:gd name="T20" fmla="*/ 0 w 1769"/>
                      <a:gd name="T21" fmla="*/ 33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214 h 504"/>
                      <a:gd name="T2" fmla="*/ 390 w 2736"/>
                      <a:gd name="T3" fmla="*/ 71 h 504"/>
                      <a:gd name="T4" fmla="*/ 801 w 2736"/>
                      <a:gd name="T5" fmla="*/ 10 h 504"/>
                      <a:gd name="T6" fmla="*/ 1234 w 2736"/>
                      <a:gd name="T7" fmla="*/ 10 h 504"/>
                      <a:gd name="T8" fmla="*/ 1227 w 2736"/>
                      <a:gd name="T9" fmla="*/ 44 h 504"/>
                      <a:gd name="T10" fmla="*/ 796 w 2736"/>
                      <a:gd name="T11" fmla="*/ 44 h 504"/>
                      <a:gd name="T12" fmla="*/ 295 w 2736"/>
                      <a:gd name="T13" fmla="*/ 124 h 504"/>
                      <a:gd name="T14" fmla="*/ 0 w 2736"/>
                      <a:gd name="T15" fmla="*/ 2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3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3 h 791"/>
                      <a:gd name="T8" fmla="*/ 657 w 1769"/>
                      <a:gd name="T9" fmla="*/ 258 h 791"/>
                      <a:gd name="T10" fmla="*/ 632 w 1769"/>
                      <a:gd name="T11" fmla="*/ 333 h 791"/>
                      <a:gd name="T12" fmla="*/ 595 w 1769"/>
                      <a:gd name="T13" fmla="*/ 268 h 791"/>
                      <a:gd name="T14" fmla="*/ 520 w 1769"/>
                      <a:gd name="T15" fmla="*/ 192 h 791"/>
                      <a:gd name="T16" fmla="*/ 415 w 1769"/>
                      <a:gd name="T17" fmla="*/ 125 h 791"/>
                      <a:gd name="T18" fmla="*/ 217 w 1769"/>
                      <a:gd name="T19" fmla="*/ 64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216 h 504"/>
                      <a:gd name="T2" fmla="*/ 390 w 2736"/>
                      <a:gd name="T3" fmla="*/ 72 h 504"/>
                      <a:gd name="T4" fmla="*/ 802 w 2736"/>
                      <a:gd name="T5" fmla="*/ 10 h 504"/>
                      <a:gd name="T6" fmla="*/ 1235 w 2736"/>
                      <a:gd name="T7" fmla="*/ 10 h 504"/>
                      <a:gd name="T8" fmla="*/ 1228 w 2736"/>
                      <a:gd name="T9" fmla="*/ 44 h 504"/>
                      <a:gd name="T10" fmla="*/ 796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6 h 791"/>
                      <a:gd name="T6" fmla="*/ 603 w 1769"/>
                      <a:gd name="T7" fmla="*/ 185 h 791"/>
                      <a:gd name="T8" fmla="*/ 657 w 1769"/>
                      <a:gd name="T9" fmla="*/ 261 h 791"/>
                      <a:gd name="T10" fmla="*/ 632 w 1769"/>
                      <a:gd name="T11" fmla="*/ 337 h 791"/>
                      <a:gd name="T12" fmla="*/ 595 w 1769"/>
                      <a:gd name="T13" fmla="*/ 271 h 791"/>
                      <a:gd name="T14" fmla="*/ 520 w 1769"/>
                      <a:gd name="T15" fmla="*/ 195 h 791"/>
                      <a:gd name="T16" fmla="*/ 415 w 1769"/>
                      <a:gd name="T17" fmla="*/ 127 h 791"/>
                      <a:gd name="T18" fmla="*/ 217 w 1769"/>
                      <a:gd name="T19" fmla="*/ 65 h 791"/>
                      <a:gd name="T20" fmla="*/ 0 w 1769"/>
                      <a:gd name="T21" fmla="*/ 33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84 h 504"/>
                      <a:gd name="T2" fmla="*/ 153 w 2736"/>
                      <a:gd name="T3" fmla="*/ 28 h 504"/>
                      <a:gd name="T4" fmla="*/ 314 w 2736"/>
                      <a:gd name="T5" fmla="*/ 4 h 504"/>
                      <a:gd name="T6" fmla="*/ 484 w 2736"/>
                      <a:gd name="T7" fmla="*/ 4 h 504"/>
                      <a:gd name="T8" fmla="*/ 481 w 2736"/>
                      <a:gd name="T9" fmla="*/ 17 h 504"/>
                      <a:gd name="T10" fmla="*/ 312 w 2736"/>
                      <a:gd name="T11" fmla="*/ 17 h 504"/>
                      <a:gd name="T12" fmla="*/ 116 w 2736"/>
                      <a:gd name="T13" fmla="*/ 49 h 504"/>
                      <a:gd name="T14" fmla="*/ 0 w 2736"/>
                      <a:gd name="T15" fmla="*/ 8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2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71 w 1769"/>
                      <a:gd name="T3" fmla="*/ 9 h 791"/>
                      <a:gd name="T4" fmla="*/ 170 w 1769"/>
                      <a:gd name="T5" fmla="*/ 33 h 791"/>
                      <a:gd name="T6" fmla="*/ 237 w 1769"/>
                      <a:gd name="T7" fmla="*/ 72 h 791"/>
                      <a:gd name="T8" fmla="*/ 258 w 1769"/>
                      <a:gd name="T9" fmla="*/ 102 h 791"/>
                      <a:gd name="T10" fmla="*/ 248 w 1769"/>
                      <a:gd name="T11" fmla="*/ 131 h 791"/>
                      <a:gd name="T12" fmla="*/ 234 w 1769"/>
                      <a:gd name="T13" fmla="*/ 105 h 791"/>
                      <a:gd name="T14" fmla="*/ 204 w 1769"/>
                      <a:gd name="T15" fmla="*/ 76 h 791"/>
                      <a:gd name="T16" fmla="*/ 163 w 1769"/>
                      <a:gd name="T17" fmla="*/ 49 h 791"/>
                      <a:gd name="T18" fmla="*/ 85 w 1769"/>
                      <a:gd name="T19" fmla="*/ 25 h 791"/>
                      <a:gd name="T20" fmla="*/ 0 w 1769"/>
                      <a:gd name="T21" fmla="*/ 13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84 h 504"/>
                      <a:gd name="T2" fmla="*/ 155 w 2736"/>
                      <a:gd name="T3" fmla="*/ 28 h 504"/>
                      <a:gd name="T4" fmla="*/ 318 w 2736"/>
                      <a:gd name="T5" fmla="*/ 4 h 504"/>
                      <a:gd name="T6" fmla="*/ 490 w 2736"/>
                      <a:gd name="T7" fmla="*/ 4 h 504"/>
                      <a:gd name="T8" fmla="*/ 487 w 2736"/>
                      <a:gd name="T9" fmla="*/ 17 h 504"/>
                      <a:gd name="T10" fmla="*/ 316 w 2736"/>
                      <a:gd name="T11" fmla="*/ 17 h 504"/>
                      <a:gd name="T12" fmla="*/ 117 w 2736"/>
                      <a:gd name="T13" fmla="*/ 49 h 504"/>
                      <a:gd name="T14" fmla="*/ 0 w 2736"/>
                      <a:gd name="T15" fmla="*/ 8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2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72 w 1769"/>
                      <a:gd name="T3" fmla="*/ 9 h 791"/>
                      <a:gd name="T4" fmla="*/ 172 w 1769"/>
                      <a:gd name="T5" fmla="*/ 33 h 791"/>
                      <a:gd name="T6" fmla="*/ 240 w 1769"/>
                      <a:gd name="T7" fmla="*/ 72 h 791"/>
                      <a:gd name="T8" fmla="*/ 261 w 1769"/>
                      <a:gd name="T9" fmla="*/ 102 h 791"/>
                      <a:gd name="T10" fmla="*/ 251 w 1769"/>
                      <a:gd name="T11" fmla="*/ 131 h 791"/>
                      <a:gd name="T12" fmla="*/ 236 w 1769"/>
                      <a:gd name="T13" fmla="*/ 105 h 791"/>
                      <a:gd name="T14" fmla="*/ 207 w 1769"/>
                      <a:gd name="T15" fmla="*/ 76 h 791"/>
                      <a:gd name="T16" fmla="*/ 165 w 1769"/>
                      <a:gd name="T17" fmla="*/ 49 h 791"/>
                      <a:gd name="T18" fmla="*/ 86 w 1769"/>
                      <a:gd name="T19" fmla="*/ 25 h 791"/>
                      <a:gd name="T20" fmla="*/ 0 w 1769"/>
                      <a:gd name="T21" fmla="*/ 13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217 h 504"/>
                      <a:gd name="T2" fmla="*/ 348 w 2736"/>
                      <a:gd name="T3" fmla="*/ 72 h 504"/>
                      <a:gd name="T4" fmla="*/ 715 w 2736"/>
                      <a:gd name="T5" fmla="*/ 10 h 504"/>
                      <a:gd name="T6" fmla="*/ 1101 w 2736"/>
                      <a:gd name="T7" fmla="*/ 10 h 504"/>
                      <a:gd name="T8" fmla="*/ 1095 w 2736"/>
                      <a:gd name="T9" fmla="*/ 44 h 504"/>
                      <a:gd name="T10" fmla="*/ 710 w 2736"/>
                      <a:gd name="T11" fmla="*/ 44 h 504"/>
                      <a:gd name="T12" fmla="*/ 263 w 2736"/>
                      <a:gd name="T13" fmla="*/ 126 h 504"/>
                      <a:gd name="T14" fmla="*/ 0 w 2736"/>
                      <a:gd name="T15" fmla="*/ 2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2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62 w 1769"/>
                      <a:gd name="T3" fmla="*/ 24 h 791"/>
                      <a:gd name="T4" fmla="*/ 387 w 1769"/>
                      <a:gd name="T5" fmla="*/ 85 h 791"/>
                      <a:gd name="T6" fmla="*/ 538 w 1769"/>
                      <a:gd name="T7" fmla="*/ 184 h 791"/>
                      <a:gd name="T8" fmla="*/ 587 w 1769"/>
                      <a:gd name="T9" fmla="*/ 259 h 791"/>
                      <a:gd name="T10" fmla="*/ 564 w 1769"/>
                      <a:gd name="T11" fmla="*/ 335 h 791"/>
                      <a:gd name="T12" fmla="*/ 531 w 1769"/>
                      <a:gd name="T13" fmla="*/ 269 h 791"/>
                      <a:gd name="T14" fmla="*/ 464 w 1769"/>
                      <a:gd name="T15" fmla="*/ 193 h 791"/>
                      <a:gd name="T16" fmla="*/ 371 w 1769"/>
                      <a:gd name="T17" fmla="*/ 126 h 791"/>
                      <a:gd name="T18" fmla="*/ 194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214 h 504"/>
                      <a:gd name="T2" fmla="*/ 333 w 2736"/>
                      <a:gd name="T3" fmla="*/ 71 h 504"/>
                      <a:gd name="T4" fmla="*/ 685 w 2736"/>
                      <a:gd name="T5" fmla="*/ 10 h 504"/>
                      <a:gd name="T6" fmla="*/ 1055 w 2736"/>
                      <a:gd name="T7" fmla="*/ 10 h 504"/>
                      <a:gd name="T8" fmla="*/ 1049 w 2736"/>
                      <a:gd name="T9" fmla="*/ 44 h 504"/>
                      <a:gd name="T10" fmla="*/ 680 w 2736"/>
                      <a:gd name="T11" fmla="*/ 44 h 504"/>
                      <a:gd name="T12" fmla="*/ 252 w 2736"/>
                      <a:gd name="T13" fmla="*/ 124 h 504"/>
                      <a:gd name="T14" fmla="*/ 0 w 2736"/>
                      <a:gd name="T15" fmla="*/ 2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56 w 1769"/>
                      <a:gd name="T3" fmla="*/ 24 h 791"/>
                      <a:gd name="T4" fmla="*/ 373 w 1769"/>
                      <a:gd name="T5" fmla="*/ 85 h 791"/>
                      <a:gd name="T6" fmla="*/ 519 w 1769"/>
                      <a:gd name="T7" fmla="*/ 185 h 791"/>
                      <a:gd name="T8" fmla="*/ 566 w 1769"/>
                      <a:gd name="T9" fmla="*/ 260 h 791"/>
                      <a:gd name="T10" fmla="*/ 544 w 1769"/>
                      <a:gd name="T11" fmla="*/ 336 h 791"/>
                      <a:gd name="T12" fmla="*/ 512 w 1769"/>
                      <a:gd name="T13" fmla="*/ 270 h 791"/>
                      <a:gd name="T14" fmla="*/ 448 w 1769"/>
                      <a:gd name="T15" fmla="*/ 194 h 791"/>
                      <a:gd name="T16" fmla="*/ 357 w 1769"/>
                      <a:gd name="T17" fmla="*/ 126 h 791"/>
                      <a:gd name="T18" fmla="*/ 18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216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2 w 2736"/>
                      <a:gd name="T7" fmla="*/ 10 h 504"/>
                      <a:gd name="T8" fmla="*/ 1225 w 2736"/>
                      <a:gd name="T9" fmla="*/ 44 h 504"/>
                      <a:gd name="T10" fmla="*/ 794 w 2736"/>
                      <a:gd name="T11" fmla="*/ 44 h 504"/>
                      <a:gd name="T12" fmla="*/ 294 w 2736"/>
                      <a:gd name="T13" fmla="*/ 125 h 504"/>
                      <a:gd name="T14" fmla="*/ 0 w 2736"/>
                      <a:gd name="T15" fmla="*/ 21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1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1 w 1769"/>
                      <a:gd name="T5" fmla="*/ 85 h 791"/>
                      <a:gd name="T6" fmla="*/ 600 w 1769"/>
                      <a:gd name="T7" fmla="*/ 184 h 791"/>
                      <a:gd name="T8" fmla="*/ 654 w 1769"/>
                      <a:gd name="T9" fmla="*/ 259 h 791"/>
                      <a:gd name="T10" fmla="*/ 629 w 1769"/>
                      <a:gd name="T11" fmla="*/ 335 h 791"/>
                      <a:gd name="T12" fmla="*/ 592 w 1769"/>
                      <a:gd name="T13" fmla="*/ 269 h 791"/>
                      <a:gd name="T14" fmla="*/ 517 w 1769"/>
                      <a:gd name="T15" fmla="*/ 193 h 791"/>
                      <a:gd name="T16" fmla="*/ 413 w 1769"/>
                      <a:gd name="T17" fmla="*/ 126 h 791"/>
                      <a:gd name="T18" fmla="*/ 216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216 h 504"/>
                      <a:gd name="T2" fmla="*/ 388 w 2736"/>
                      <a:gd name="T3" fmla="*/ 72 h 504"/>
                      <a:gd name="T4" fmla="*/ 798 w 2736"/>
                      <a:gd name="T5" fmla="*/ 10 h 504"/>
                      <a:gd name="T6" fmla="*/ 1230 w 2736"/>
                      <a:gd name="T7" fmla="*/ 10 h 504"/>
                      <a:gd name="T8" fmla="*/ 1223 w 2736"/>
                      <a:gd name="T9" fmla="*/ 44 h 504"/>
                      <a:gd name="T10" fmla="*/ 793 w 2736"/>
                      <a:gd name="T11" fmla="*/ 44 h 504"/>
                      <a:gd name="T12" fmla="*/ 294 w 2736"/>
                      <a:gd name="T13" fmla="*/ 125 h 504"/>
                      <a:gd name="T14" fmla="*/ 0 w 2736"/>
                      <a:gd name="T15" fmla="*/ 21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1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0 w 1769"/>
                      <a:gd name="T3" fmla="*/ 24 h 791"/>
                      <a:gd name="T4" fmla="*/ 430 w 1769"/>
                      <a:gd name="T5" fmla="*/ 86 h 791"/>
                      <a:gd name="T6" fmla="*/ 599 w 1769"/>
                      <a:gd name="T7" fmla="*/ 185 h 791"/>
                      <a:gd name="T8" fmla="*/ 653 w 1769"/>
                      <a:gd name="T9" fmla="*/ 261 h 791"/>
                      <a:gd name="T10" fmla="*/ 628 w 1769"/>
                      <a:gd name="T11" fmla="*/ 337 h 791"/>
                      <a:gd name="T12" fmla="*/ 591 w 1769"/>
                      <a:gd name="T13" fmla="*/ 271 h 791"/>
                      <a:gd name="T14" fmla="*/ 517 w 1769"/>
                      <a:gd name="T15" fmla="*/ 195 h 791"/>
                      <a:gd name="T16" fmla="*/ 413 w 1769"/>
                      <a:gd name="T17" fmla="*/ 127 h 791"/>
                      <a:gd name="T18" fmla="*/ 216 w 1769"/>
                      <a:gd name="T19" fmla="*/ 65 h 791"/>
                      <a:gd name="T20" fmla="*/ 0 w 1769"/>
                      <a:gd name="T21" fmla="*/ 33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08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7 h 504"/>
                    <a:gd name="T2" fmla="*/ 127 w 2736"/>
                    <a:gd name="T3" fmla="*/ 19 h 504"/>
                    <a:gd name="T4" fmla="*/ 262 w 2736"/>
                    <a:gd name="T5" fmla="*/ 3 h 504"/>
                    <a:gd name="T6" fmla="*/ 403 w 2736"/>
                    <a:gd name="T7" fmla="*/ 3 h 504"/>
                    <a:gd name="T8" fmla="*/ 401 w 2736"/>
                    <a:gd name="T9" fmla="*/ 12 h 504"/>
                    <a:gd name="T10" fmla="*/ 260 w 2736"/>
                    <a:gd name="T11" fmla="*/ 12 h 504"/>
                    <a:gd name="T12" fmla="*/ 96 w 2736"/>
                    <a:gd name="T13" fmla="*/ 33 h 504"/>
                    <a:gd name="T14" fmla="*/ 0 w 2736"/>
                    <a:gd name="T15" fmla="*/ 57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08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1 w 1769"/>
                    <a:gd name="T1" fmla="*/ 1 h 791"/>
                    <a:gd name="T2" fmla="*/ 59 w 1769"/>
                    <a:gd name="T3" fmla="*/ 6 h 791"/>
                    <a:gd name="T4" fmla="*/ 141 w 1769"/>
                    <a:gd name="T5" fmla="*/ 23 h 791"/>
                    <a:gd name="T6" fmla="*/ 197 w 1769"/>
                    <a:gd name="T7" fmla="*/ 50 h 791"/>
                    <a:gd name="T8" fmla="*/ 214 w 1769"/>
                    <a:gd name="T9" fmla="*/ 70 h 791"/>
                    <a:gd name="T10" fmla="*/ 206 w 1769"/>
                    <a:gd name="T11" fmla="*/ 91 h 791"/>
                    <a:gd name="T12" fmla="*/ 194 w 1769"/>
                    <a:gd name="T13" fmla="*/ 73 h 791"/>
                    <a:gd name="T14" fmla="*/ 170 w 1769"/>
                    <a:gd name="T15" fmla="*/ 52 h 791"/>
                    <a:gd name="T16" fmla="*/ 135 w 1769"/>
                    <a:gd name="T17" fmla="*/ 34 h 791"/>
                    <a:gd name="T18" fmla="*/ 71 w 1769"/>
                    <a:gd name="T19" fmla="*/ 17 h 791"/>
                    <a:gd name="T20" fmla="*/ 0 w 1769"/>
                    <a:gd name="T21" fmla="*/ 9 h 791"/>
                    <a:gd name="T22" fmla="*/ 1 w 1769"/>
                    <a:gd name="T23" fmla="*/ 1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186 h 504"/>
                      <a:gd name="T2" fmla="*/ 334 w 2736"/>
                      <a:gd name="T3" fmla="*/ 62 h 504"/>
                      <a:gd name="T4" fmla="*/ 687 w 2736"/>
                      <a:gd name="T5" fmla="*/ 9 h 504"/>
                      <a:gd name="T6" fmla="*/ 1058 w 2736"/>
                      <a:gd name="T7" fmla="*/ 9 h 504"/>
                      <a:gd name="T8" fmla="*/ 1052 w 2736"/>
                      <a:gd name="T9" fmla="*/ 38 h 504"/>
                      <a:gd name="T10" fmla="*/ 682 w 2736"/>
                      <a:gd name="T11" fmla="*/ 38 h 504"/>
                      <a:gd name="T12" fmla="*/ 253 w 2736"/>
                      <a:gd name="T13" fmla="*/ 108 h 504"/>
                      <a:gd name="T14" fmla="*/ 0 w 2736"/>
                      <a:gd name="T15" fmla="*/ 18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1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55 w 1769"/>
                      <a:gd name="T3" fmla="*/ 20 h 791"/>
                      <a:gd name="T4" fmla="*/ 370 w 1769"/>
                      <a:gd name="T5" fmla="*/ 73 h 791"/>
                      <a:gd name="T6" fmla="*/ 515 w 1769"/>
                      <a:gd name="T7" fmla="*/ 157 h 791"/>
                      <a:gd name="T8" fmla="*/ 562 w 1769"/>
                      <a:gd name="T9" fmla="*/ 222 h 791"/>
                      <a:gd name="T10" fmla="*/ 540 w 1769"/>
                      <a:gd name="T11" fmla="*/ 287 h 791"/>
                      <a:gd name="T12" fmla="*/ 508 w 1769"/>
                      <a:gd name="T13" fmla="*/ 230 h 791"/>
                      <a:gd name="T14" fmla="*/ 444 w 1769"/>
                      <a:gd name="T15" fmla="*/ 165 h 791"/>
                      <a:gd name="T16" fmla="*/ 355 w 1769"/>
                      <a:gd name="T17" fmla="*/ 108 h 791"/>
                      <a:gd name="T18" fmla="*/ 186 w 1769"/>
                      <a:gd name="T19" fmla="*/ 55 h 791"/>
                      <a:gd name="T20" fmla="*/ 0 w 1769"/>
                      <a:gd name="T21" fmla="*/ 28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270 h 504"/>
                      <a:gd name="T2" fmla="*/ 364 w 2736"/>
                      <a:gd name="T3" fmla="*/ 90 h 504"/>
                      <a:gd name="T4" fmla="*/ 749 w 2736"/>
                      <a:gd name="T5" fmla="*/ 13 h 504"/>
                      <a:gd name="T6" fmla="*/ 1154 w 2736"/>
                      <a:gd name="T7" fmla="*/ 13 h 504"/>
                      <a:gd name="T8" fmla="*/ 1147 w 2736"/>
                      <a:gd name="T9" fmla="*/ 55 h 504"/>
                      <a:gd name="T10" fmla="*/ 744 w 2736"/>
                      <a:gd name="T11" fmla="*/ 55 h 504"/>
                      <a:gd name="T12" fmla="*/ 276 w 2736"/>
                      <a:gd name="T13" fmla="*/ 156 h 504"/>
                      <a:gd name="T14" fmla="*/ 0 w 2736"/>
                      <a:gd name="T15" fmla="*/ 27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1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170 w 1769"/>
                      <a:gd name="T3" fmla="*/ 30 h 791"/>
                      <a:gd name="T4" fmla="*/ 405 w 1769"/>
                      <a:gd name="T5" fmla="*/ 107 h 791"/>
                      <a:gd name="T6" fmla="*/ 564 w 1769"/>
                      <a:gd name="T7" fmla="*/ 230 h 791"/>
                      <a:gd name="T8" fmla="*/ 614 w 1769"/>
                      <a:gd name="T9" fmla="*/ 325 h 791"/>
                      <a:gd name="T10" fmla="*/ 591 w 1769"/>
                      <a:gd name="T11" fmla="*/ 420 h 791"/>
                      <a:gd name="T12" fmla="*/ 556 w 1769"/>
                      <a:gd name="T13" fmla="*/ 337 h 791"/>
                      <a:gd name="T14" fmla="*/ 486 w 1769"/>
                      <a:gd name="T15" fmla="*/ 242 h 791"/>
                      <a:gd name="T16" fmla="*/ 388 w 1769"/>
                      <a:gd name="T17" fmla="*/ 158 h 791"/>
                      <a:gd name="T18" fmla="*/ 203 w 1769"/>
                      <a:gd name="T19" fmla="*/ 81 h 791"/>
                      <a:gd name="T20" fmla="*/ 0 w 1769"/>
                      <a:gd name="T21" fmla="*/ 41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87 h 504"/>
                      <a:gd name="T2" fmla="*/ 301 w 2736"/>
                      <a:gd name="T3" fmla="*/ 29 h 504"/>
                      <a:gd name="T4" fmla="*/ 619 w 2736"/>
                      <a:gd name="T5" fmla="*/ 4 h 504"/>
                      <a:gd name="T6" fmla="*/ 954 w 2736"/>
                      <a:gd name="T7" fmla="*/ 4 h 504"/>
                      <a:gd name="T8" fmla="*/ 948 w 2736"/>
                      <a:gd name="T9" fmla="*/ 18 h 504"/>
                      <a:gd name="T10" fmla="*/ 615 w 2736"/>
                      <a:gd name="T11" fmla="*/ 18 h 504"/>
                      <a:gd name="T12" fmla="*/ 228 w 2736"/>
                      <a:gd name="T13" fmla="*/ 50 h 504"/>
                      <a:gd name="T14" fmla="*/ 0 w 2736"/>
                      <a:gd name="T15" fmla="*/ 8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1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40 w 1769"/>
                      <a:gd name="T3" fmla="*/ 9 h 791"/>
                      <a:gd name="T4" fmla="*/ 334 w 1769"/>
                      <a:gd name="T5" fmla="*/ 34 h 791"/>
                      <a:gd name="T6" fmla="*/ 465 w 1769"/>
                      <a:gd name="T7" fmla="*/ 73 h 791"/>
                      <a:gd name="T8" fmla="*/ 507 w 1769"/>
                      <a:gd name="T9" fmla="*/ 102 h 791"/>
                      <a:gd name="T10" fmla="*/ 488 w 1769"/>
                      <a:gd name="T11" fmla="*/ 132 h 791"/>
                      <a:gd name="T12" fmla="*/ 459 w 1769"/>
                      <a:gd name="T13" fmla="*/ 106 h 791"/>
                      <a:gd name="T14" fmla="*/ 401 w 1769"/>
                      <a:gd name="T15" fmla="*/ 76 h 791"/>
                      <a:gd name="T16" fmla="*/ 320 w 1769"/>
                      <a:gd name="T17" fmla="*/ 50 h 791"/>
                      <a:gd name="T18" fmla="*/ 168 w 1769"/>
                      <a:gd name="T19" fmla="*/ 26 h 791"/>
                      <a:gd name="T20" fmla="*/ 0 w 1769"/>
                      <a:gd name="T21" fmla="*/ 13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313 h 504"/>
                      <a:gd name="T2" fmla="*/ 544 w 2736"/>
                      <a:gd name="T3" fmla="*/ 104 h 504"/>
                      <a:gd name="T4" fmla="*/ 1119 w 2736"/>
                      <a:gd name="T5" fmla="*/ 15 h 504"/>
                      <a:gd name="T6" fmla="*/ 1724 w 2736"/>
                      <a:gd name="T7" fmla="*/ 15 h 504"/>
                      <a:gd name="T8" fmla="*/ 1714 w 2736"/>
                      <a:gd name="T9" fmla="*/ 64 h 504"/>
                      <a:gd name="T10" fmla="*/ 1112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0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7 h 791"/>
                      <a:gd name="T8" fmla="*/ 918 w 1769"/>
                      <a:gd name="T9" fmla="*/ 376 h 791"/>
                      <a:gd name="T10" fmla="*/ 883 w 1769"/>
                      <a:gd name="T11" fmla="*/ 487 h 791"/>
                      <a:gd name="T12" fmla="*/ 831 w 1769"/>
                      <a:gd name="T13" fmla="*/ 391 h 791"/>
                      <a:gd name="T14" fmla="*/ 726 w 1769"/>
                      <a:gd name="T15" fmla="*/ 281 h 791"/>
                      <a:gd name="T16" fmla="*/ 580 w 1769"/>
                      <a:gd name="T17" fmla="*/ 183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313 h 504"/>
                      <a:gd name="T2" fmla="*/ 503 w 2736"/>
                      <a:gd name="T3" fmla="*/ 104 h 504"/>
                      <a:gd name="T4" fmla="*/ 1035 w 2736"/>
                      <a:gd name="T5" fmla="*/ 15 h 504"/>
                      <a:gd name="T6" fmla="*/ 1594 w 2736"/>
                      <a:gd name="T7" fmla="*/ 15 h 504"/>
                      <a:gd name="T8" fmla="*/ 1585 w 2736"/>
                      <a:gd name="T9" fmla="*/ 64 h 504"/>
                      <a:gd name="T10" fmla="*/ 1028 w 2736"/>
                      <a:gd name="T11" fmla="*/ 64 h 504"/>
                      <a:gd name="T12" fmla="*/ 381 w 2736"/>
                      <a:gd name="T13" fmla="*/ 181 h 504"/>
                      <a:gd name="T14" fmla="*/ 0 w 2736"/>
                      <a:gd name="T15" fmla="*/ 31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0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2 w 1769"/>
                      <a:gd name="T1" fmla="*/ 5 h 791"/>
                      <a:gd name="T2" fmla="*/ 233 w 1769"/>
                      <a:gd name="T3" fmla="*/ 35 h 791"/>
                      <a:gd name="T4" fmla="*/ 557 w 1769"/>
                      <a:gd name="T5" fmla="*/ 124 h 791"/>
                      <a:gd name="T6" fmla="*/ 775 w 1769"/>
                      <a:gd name="T7" fmla="*/ 267 h 791"/>
                      <a:gd name="T8" fmla="*/ 845 w 1769"/>
                      <a:gd name="T9" fmla="*/ 376 h 791"/>
                      <a:gd name="T10" fmla="*/ 813 w 1769"/>
                      <a:gd name="T11" fmla="*/ 487 h 791"/>
                      <a:gd name="T12" fmla="*/ 764 w 1769"/>
                      <a:gd name="T13" fmla="*/ 391 h 791"/>
                      <a:gd name="T14" fmla="*/ 668 w 1769"/>
                      <a:gd name="T15" fmla="*/ 281 h 791"/>
                      <a:gd name="T16" fmla="*/ 533 w 1769"/>
                      <a:gd name="T17" fmla="*/ 183 h 791"/>
                      <a:gd name="T18" fmla="*/ 279 w 1769"/>
                      <a:gd name="T19" fmla="*/ 94 h 791"/>
                      <a:gd name="T20" fmla="*/ 0 w 1769"/>
                      <a:gd name="T21" fmla="*/ 47 h 791"/>
                      <a:gd name="T22" fmla="*/ 2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302 h 504"/>
                      <a:gd name="T2" fmla="*/ 541 w 2736"/>
                      <a:gd name="T3" fmla="*/ 101 h 504"/>
                      <a:gd name="T4" fmla="*/ 1111 w 2736"/>
                      <a:gd name="T5" fmla="*/ 14 h 504"/>
                      <a:gd name="T6" fmla="*/ 1712 w 2736"/>
                      <a:gd name="T7" fmla="*/ 14 h 504"/>
                      <a:gd name="T8" fmla="*/ 1702 w 2736"/>
                      <a:gd name="T9" fmla="*/ 62 h 504"/>
                      <a:gd name="T10" fmla="*/ 1104 w 2736"/>
                      <a:gd name="T11" fmla="*/ 62 h 504"/>
                      <a:gd name="T12" fmla="*/ 409 w 2736"/>
                      <a:gd name="T13" fmla="*/ 175 h 504"/>
                      <a:gd name="T14" fmla="*/ 0 w 2736"/>
                      <a:gd name="T15" fmla="*/ 30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0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1 w 1769"/>
                      <a:gd name="T3" fmla="*/ 33 h 791"/>
                      <a:gd name="T4" fmla="*/ 600 w 1769"/>
                      <a:gd name="T5" fmla="*/ 119 h 791"/>
                      <a:gd name="T6" fmla="*/ 835 w 1769"/>
                      <a:gd name="T7" fmla="*/ 257 h 791"/>
                      <a:gd name="T8" fmla="*/ 910 w 1769"/>
                      <a:gd name="T9" fmla="*/ 363 h 791"/>
                      <a:gd name="T10" fmla="*/ 876 w 1769"/>
                      <a:gd name="T11" fmla="*/ 469 h 791"/>
                      <a:gd name="T12" fmla="*/ 824 w 1769"/>
                      <a:gd name="T13" fmla="*/ 376 h 791"/>
                      <a:gd name="T14" fmla="*/ 720 w 1769"/>
                      <a:gd name="T15" fmla="*/ 270 h 791"/>
                      <a:gd name="T16" fmla="*/ 575 w 1769"/>
                      <a:gd name="T17" fmla="*/ 176 h 791"/>
                      <a:gd name="T18" fmla="*/ 301 w 1769"/>
                      <a:gd name="T19" fmla="*/ 91 h 791"/>
                      <a:gd name="T20" fmla="*/ 0 w 1769"/>
                      <a:gd name="T21" fmla="*/ 45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44 w 2736"/>
                      <a:gd name="T3" fmla="*/ 104 h 504"/>
                      <a:gd name="T4" fmla="*/ 1118 w 2736"/>
                      <a:gd name="T5" fmla="*/ 15 h 504"/>
                      <a:gd name="T6" fmla="*/ 1723 w 2736"/>
                      <a:gd name="T7" fmla="*/ 15 h 504"/>
                      <a:gd name="T8" fmla="*/ 1713 w 2736"/>
                      <a:gd name="T9" fmla="*/ 64 h 504"/>
                      <a:gd name="T10" fmla="*/ 1111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0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8 h 791"/>
                      <a:gd name="T8" fmla="*/ 918 w 1769"/>
                      <a:gd name="T9" fmla="*/ 378 h 791"/>
                      <a:gd name="T10" fmla="*/ 883 w 1769"/>
                      <a:gd name="T11" fmla="*/ 489 h 791"/>
                      <a:gd name="T12" fmla="*/ 831 w 1769"/>
                      <a:gd name="T13" fmla="*/ 392 h 791"/>
                      <a:gd name="T14" fmla="*/ 726 w 1769"/>
                      <a:gd name="T15" fmla="*/ 282 h 791"/>
                      <a:gd name="T16" fmla="*/ 580 w 1769"/>
                      <a:gd name="T17" fmla="*/ 184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299 h 504"/>
                      <a:gd name="T2" fmla="*/ 521 w 2736"/>
                      <a:gd name="T3" fmla="*/ 100 h 504"/>
                      <a:gd name="T4" fmla="*/ 1070 w 2736"/>
                      <a:gd name="T5" fmla="*/ 14 h 504"/>
                      <a:gd name="T6" fmla="*/ 1649 w 2736"/>
                      <a:gd name="T7" fmla="*/ 14 h 504"/>
                      <a:gd name="T8" fmla="*/ 1639 w 2736"/>
                      <a:gd name="T9" fmla="*/ 61 h 504"/>
                      <a:gd name="T10" fmla="*/ 1063 w 2736"/>
                      <a:gd name="T11" fmla="*/ 61 h 504"/>
                      <a:gd name="T12" fmla="*/ 394 w 2736"/>
                      <a:gd name="T13" fmla="*/ 173 h 504"/>
                      <a:gd name="T14" fmla="*/ 0 w 2736"/>
                      <a:gd name="T15" fmla="*/ 29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1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43 w 1769"/>
                      <a:gd name="T3" fmla="*/ 33 h 791"/>
                      <a:gd name="T4" fmla="*/ 579 w 1769"/>
                      <a:gd name="T5" fmla="*/ 119 h 791"/>
                      <a:gd name="T6" fmla="*/ 806 w 1769"/>
                      <a:gd name="T7" fmla="*/ 256 h 791"/>
                      <a:gd name="T8" fmla="*/ 878 w 1769"/>
                      <a:gd name="T9" fmla="*/ 361 h 791"/>
                      <a:gd name="T10" fmla="*/ 845 w 1769"/>
                      <a:gd name="T11" fmla="*/ 467 h 791"/>
                      <a:gd name="T12" fmla="*/ 795 w 1769"/>
                      <a:gd name="T13" fmla="*/ 375 h 791"/>
                      <a:gd name="T14" fmla="*/ 695 w 1769"/>
                      <a:gd name="T15" fmla="*/ 269 h 791"/>
                      <a:gd name="T16" fmla="*/ 555 w 1769"/>
                      <a:gd name="T17" fmla="*/ 176 h 791"/>
                      <a:gd name="T18" fmla="*/ 291 w 1769"/>
                      <a:gd name="T19" fmla="*/ 90 h 791"/>
                      <a:gd name="T20" fmla="*/ 0 w 1769"/>
                      <a:gd name="T21" fmla="*/ 45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244 h 504"/>
                      <a:gd name="T2" fmla="*/ 505 w 2736"/>
                      <a:gd name="T3" fmla="*/ 81 h 504"/>
                      <a:gd name="T4" fmla="*/ 1039 w 2736"/>
                      <a:gd name="T5" fmla="*/ 12 h 504"/>
                      <a:gd name="T6" fmla="*/ 1600 w 2736"/>
                      <a:gd name="T7" fmla="*/ 12 h 504"/>
                      <a:gd name="T8" fmla="*/ 1591 w 2736"/>
                      <a:gd name="T9" fmla="*/ 50 h 504"/>
                      <a:gd name="T10" fmla="*/ 1032 w 2736"/>
                      <a:gd name="T11" fmla="*/ 50 h 504"/>
                      <a:gd name="T12" fmla="*/ 382 w 2736"/>
                      <a:gd name="T13" fmla="*/ 141 h 504"/>
                      <a:gd name="T14" fmla="*/ 0 w 2736"/>
                      <a:gd name="T15" fmla="*/ 24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09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236 w 1769"/>
                      <a:gd name="T3" fmla="*/ 27 h 791"/>
                      <a:gd name="T4" fmla="*/ 562 w 1769"/>
                      <a:gd name="T5" fmla="*/ 98 h 791"/>
                      <a:gd name="T6" fmla="*/ 783 w 1769"/>
                      <a:gd name="T7" fmla="*/ 211 h 791"/>
                      <a:gd name="T8" fmla="*/ 854 w 1769"/>
                      <a:gd name="T9" fmla="*/ 297 h 791"/>
                      <a:gd name="T10" fmla="*/ 821 w 1769"/>
                      <a:gd name="T11" fmla="*/ 384 h 791"/>
                      <a:gd name="T12" fmla="*/ 772 w 1769"/>
                      <a:gd name="T13" fmla="*/ 308 h 791"/>
                      <a:gd name="T14" fmla="*/ 675 w 1769"/>
                      <a:gd name="T15" fmla="*/ 222 h 791"/>
                      <a:gd name="T16" fmla="*/ 539 w 1769"/>
                      <a:gd name="T17" fmla="*/ 144 h 791"/>
                      <a:gd name="T18" fmla="*/ 282 w 1769"/>
                      <a:gd name="T19" fmla="*/ 74 h 791"/>
                      <a:gd name="T20" fmla="*/ 0 w 1769"/>
                      <a:gd name="T21" fmla="*/ 37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247 h 504"/>
                      <a:gd name="T2" fmla="*/ 463 w 2736"/>
                      <a:gd name="T3" fmla="*/ 82 h 504"/>
                      <a:gd name="T4" fmla="*/ 952 w 2736"/>
                      <a:gd name="T5" fmla="*/ 12 h 504"/>
                      <a:gd name="T6" fmla="*/ 1466 w 2736"/>
                      <a:gd name="T7" fmla="*/ 12 h 504"/>
                      <a:gd name="T8" fmla="*/ 1457 w 2736"/>
                      <a:gd name="T9" fmla="*/ 50 h 504"/>
                      <a:gd name="T10" fmla="*/ 945 w 2736"/>
                      <a:gd name="T11" fmla="*/ 50 h 504"/>
                      <a:gd name="T12" fmla="*/ 350 w 2736"/>
                      <a:gd name="T13" fmla="*/ 143 h 504"/>
                      <a:gd name="T14" fmla="*/ 0 w 2736"/>
                      <a:gd name="T15" fmla="*/ 2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09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216 w 1769"/>
                      <a:gd name="T3" fmla="*/ 27 h 791"/>
                      <a:gd name="T4" fmla="*/ 516 w 1769"/>
                      <a:gd name="T5" fmla="*/ 98 h 791"/>
                      <a:gd name="T6" fmla="*/ 719 w 1769"/>
                      <a:gd name="T7" fmla="*/ 211 h 791"/>
                      <a:gd name="T8" fmla="*/ 783 w 1769"/>
                      <a:gd name="T9" fmla="*/ 297 h 791"/>
                      <a:gd name="T10" fmla="*/ 753 w 1769"/>
                      <a:gd name="T11" fmla="*/ 384 h 791"/>
                      <a:gd name="T12" fmla="*/ 709 w 1769"/>
                      <a:gd name="T13" fmla="*/ 308 h 791"/>
                      <a:gd name="T14" fmla="*/ 620 w 1769"/>
                      <a:gd name="T15" fmla="*/ 222 h 791"/>
                      <a:gd name="T16" fmla="*/ 495 w 1769"/>
                      <a:gd name="T17" fmla="*/ 144 h 791"/>
                      <a:gd name="T18" fmla="*/ 259 w 1769"/>
                      <a:gd name="T19" fmla="*/ 74 h 791"/>
                      <a:gd name="T20" fmla="*/ 0 w 1769"/>
                      <a:gd name="T21" fmla="*/ 37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186 h 504"/>
                      <a:gd name="T2" fmla="*/ 452 w 2736"/>
                      <a:gd name="T3" fmla="*/ 62 h 504"/>
                      <a:gd name="T4" fmla="*/ 930 w 2736"/>
                      <a:gd name="T5" fmla="*/ 9 h 504"/>
                      <a:gd name="T6" fmla="*/ 1432 w 2736"/>
                      <a:gd name="T7" fmla="*/ 9 h 504"/>
                      <a:gd name="T8" fmla="*/ 1424 w 2736"/>
                      <a:gd name="T9" fmla="*/ 38 h 504"/>
                      <a:gd name="T10" fmla="*/ 923 w 2736"/>
                      <a:gd name="T11" fmla="*/ 38 h 504"/>
                      <a:gd name="T12" fmla="*/ 342 w 2736"/>
                      <a:gd name="T13" fmla="*/ 108 h 504"/>
                      <a:gd name="T14" fmla="*/ 0 w 2736"/>
                      <a:gd name="T15" fmla="*/ 18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09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210 w 1769"/>
                      <a:gd name="T3" fmla="*/ 21 h 791"/>
                      <a:gd name="T4" fmla="*/ 502 w 1769"/>
                      <a:gd name="T5" fmla="*/ 74 h 791"/>
                      <a:gd name="T6" fmla="*/ 698 w 1769"/>
                      <a:gd name="T7" fmla="*/ 161 h 791"/>
                      <a:gd name="T8" fmla="*/ 761 w 1769"/>
                      <a:gd name="T9" fmla="*/ 226 h 791"/>
                      <a:gd name="T10" fmla="*/ 732 w 1769"/>
                      <a:gd name="T11" fmla="*/ 293 h 791"/>
                      <a:gd name="T12" fmla="*/ 689 w 1769"/>
                      <a:gd name="T13" fmla="*/ 235 h 791"/>
                      <a:gd name="T14" fmla="*/ 602 w 1769"/>
                      <a:gd name="T15" fmla="*/ 169 h 791"/>
                      <a:gd name="T16" fmla="*/ 481 w 1769"/>
                      <a:gd name="T17" fmla="*/ 110 h 791"/>
                      <a:gd name="T18" fmla="*/ 252 w 1769"/>
                      <a:gd name="T19" fmla="*/ 56 h 791"/>
                      <a:gd name="T20" fmla="*/ 0 w 1769"/>
                      <a:gd name="T21" fmla="*/ 28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</p:grpSp>
          <p:sp>
            <p:nvSpPr>
              <p:cNvPr id="103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16 h 2368"/>
                  <a:gd name="T2" fmla="*/ 59 w 776"/>
                  <a:gd name="T3" fmla="*/ 4 h 2368"/>
                  <a:gd name="T4" fmla="*/ 24 w 776"/>
                  <a:gd name="T5" fmla="*/ 39 h 2368"/>
                  <a:gd name="T6" fmla="*/ 82 w 776"/>
                  <a:gd name="T7" fmla="*/ 39 h 2368"/>
                  <a:gd name="T8" fmla="*/ 47 w 776"/>
                  <a:gd name="T9" fmla="*/ 74 h 2368"/>
                  <a:gd name="T10" fmla="*/ 94 w 776"/>
                  <a:gd name="T11" fmla="*/ 86 h 2368"/>
                  <a:gd name="T12" fmla="*/ 71 w 776"/>
                  <a:gd name="T13" fmla="*/ 110 h 2368"/>
                  <a:gd name="T14" fmla="*/ 118 w 776"/>
                  <a:gd name="T15" fmla="*/ 121 h 2368"/>
                  <a:gd name="T16" fmla="*/ 94 w 776"/>
                  <a:gd name="T17" fmla="*/ 145 h 2368"/>
                  <a:gd name="T18" fmla="*/ 129 w 776"/>
                  <a:gd name="T19" fmla="*/ 157 h 2368"/>
                  <a:gd name="T20" fmla="*/ 118 w 776"/>
                  <a:gd name="T21" fmla="*/ 180 h 2368"/>
                  <a:gd name="T22" fmla="*/ 141 w 776"/>
                  <a:gd name="T23" fmla="*/ 204 h 2368"/>
                  <a:gd name="T24" fmla="*/ 141 w 776"/>
                  <a:gd name="T25" fmla="*/ 227 h 2368"/>
                  <a:gd name="T26" fmla="*/ 165 w 776"/>
                  <a:gd name="T27" fmla="*/ 263 h 2368"/>
                  <a:gd name="T28" fmla="*/ 153 w 776"/>
                  <a:gd name="T29" fmla="*/ 298 h 2368"/>
                  <a:gd name="T30" fmla="*/ 176 w 776"/>
                  <a:gd name="T31" fmla="*/ 321 h 2368"/>
                  <a:gd name="T32" fmla="*/ 165 w 776"/>
                  <a:gd name="T33" fmla="*/ 357 h 2368"/>
                  <a:gd name="T34" fmla="*/ 176 w 776"/>
                  <a:gd name="T35" fmla="*/ 392 h 2368"/>
                  <a:gd name="T36" fmla="*/ 165 w 776"/>
                  <a:gd name="T37" fmla="*/ 415 h 2368"/>
                  <a:gd name="T38" fmla="*/ 188 w 776"/>
                  <a:gd name="T39" fmla="*/ 451 h 2368"/>
                  <a:gd name="T40" fmla="*/ 176 w 776"/>
                  <a:gd name="T41" fmla="*/ 486 h 2368"/>
                  <a:gd name="T42" fmla="*/ 188 w 776"/>
                  <a:gd name="T43" fmla="*/ 533 h 2368"/>
                  <a:gd name="T44" fmla="*/ 176 w 776"/>
                  <a:gd name="T45" fmla="*/ 545 h 2368"/>
                  <a:gd name="T46" fmla="*/ 188 w 776"/>
                  <a:gd name="T47" fmla="*/ 58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9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T0" fmla="*/ 8 w 21600"/>
                  <a:gd name="T1" fmla="*/ 0 h 21602"/>
                  <a:gd name="T2" fmla="*/ 32 w 21600"/>
                  <a:gd name="T3" fmla="*/ 38 h 21602"/>
                  <a:gd name="T4" fmla="*/ 0 w 21600"/>
                  <a:gd name="T5" fmla="*/ 36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28 w 36729"/>
                  <a:gd name="T1" fmla="*/ 14 h 21600"/>
                  <a:gd name="T2" fmla="*/ 0 w 36729"/>
                  <a:gd name="T3" fmla="*/ 17 h 21600"/>
                  <a:gd name="T4" fmla="*/ 13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2 h 22305"/>
                  <a:gd name="T2" fmla="*/ 8 w 28940"/>
                  <a:gd name="T3" fmla="*/ 39 h 22305"/>
                  <a:gd name="T4" fmla="*/ 2 w 28940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T0" fmla="*/ 0 w 30473"/>
                  <a:gd name="T1" fmla="*/ 3 h 22305"/>
                  <a:gd name="T2" fmla="*/ 21 w 30473"/>
                  <a:gd name="T3" fmla="*/ 39 h 22305"/>
                  <a:gd name="T4" fmla="*/ 6 w 30473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7 h 22305"/>
                  <a:gd name="T2" fmla="*/ 25 w 34455"/>
                  <a:gd name="T3" fmla="*/ 39 h 22305"/>
                  <a:gd name="T4" fmla="*/ 9 w 34455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8 h 22305"/>
                  <a:gd name="T2" fmla="*/ 1 w 34812"/>
                  <a:gd name="T3" fmla="*/ 39 h 22305"/>
                  <a:gd name="T4" fmla="*/ 0 w 34812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5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8 h 22305"/>
                  <a:gd name="T2" fmla="*/ 4 w 34812"/>
                  <a:gd name="T3" fmla="*/ 39 h 22305"/>
                  <a:gd name="T4" fmla="*/ 2 w 34812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6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8 h 22305"/>
                  <a:gd name="T2" fmla="*/ 9 w 34812"/>
                  <a:gd name="T3" fmla="*/ 39 h 22305"/>
                  <a:gd name="T4" fmla="*/ 3 w 34812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16 h 2368"/>
                  <a:gd name="T2" fmla="*/ 58 w 776"/>
                  <a:gd name="T3" fmla="*/ 4 h 2368"/>
                  <a:gd name="T4" fmla="*/ 23 w 776"/>
                  <a:gd name="T5" fmla="*/ 39 h 2368"/>
                  <a:gd name="T6" fmla="*/ 81 w 776"/>
                  <a:gd name="T7" fmla="*/ 39 h 2368"/>
                  <a:gd name="T8" fmla="*/ 47 w 776"/>
                  <a:gd name="T9" fmla="*/ 74 h 2368"/>
                  <a:gd name="T10" fmla="*/ 93 w 776"/>
                  <a:gd name="T11" fmla="*/ 86 h 2368"/>
                  <a:gd name="T12" fmla="*/ 70 w 776"/>
                  <a:gd name="T13" fmla="*/ 110 h 2368"/>
                  <a:gd name="T14" fmla="*/ 116 w 776"/>
                  <a:gd name="T15" fmla="*/ 121 h 2368"/>
                  <a:gd name="T16" fmla="*/ 93 w 776"/>
                  <a:gd name="T17" fmla="*/ 145 h 2368"/>
                  <a:gd name="T18" fmla="*/ 128 w 776"/>
                  <a:gd name="T19" fmla="*/ 157 h 2368"/>
                  <a:gd name="T20" fmla="*/ 116 w 776"/>
                  <a:gd name="T21" fmla="*/ 180 h 2368"/>
                  <a:gd name="T22" fmla="*/ 140 w 776"/>
                  <a:gd name="T23" fmla="*/ 204 h 2368"/>
                  <a:gd name="T24" fmla="*/ 140 w 776"/>
                  <a:gd name="T25" fmla="*/ 227 h 2368"/>
                  <a:gd name="T26" fmla="*/ 163 w 776"/>
                  <a:gd name="T27" fmla="*/ 263 h 2368"/>
                  <a:gd name="T28" fmla="*/ 151 w 776"/>
                  <a:gd name="T29" fmla="*/ 298 h 2368"/>
                  <a:gd name="T30" fmla="*/ 174 w 776"/>
                  <a:gd name="T31" fmla="*/ 321 h 2368"/>
                  <a:gd name="T32" fmla="*/ 163 w 776"/>
                  <a:gd name="T33" fmla="*/ 357 h 2368"/>
                  <a:gd name="T34" fmla="*/ 174 w 776"/>
                  <a:gd name="T35" fmla="*/ 392 h 2368"/>
                  <a:gd name="T36" fmla="*/ 163 w 776"/>
                  <a:gd name="T37" fmla="*/ 415 h 2368"/>
                  <a:gd name="T38" fmla="*/ 186 w 776"/>
                  <a:gd name="T39" fmla="*/ 451 h 2368"/>
                  <a:gd name="T40" fmla="*/ 174 w 776"/>
                  <a:gd name="T41" fmla="*/ 486 h 2368"/>
                  <a:gd name="T42" fmla="*/ 186 w 776"/>
                  <a:gd name="T43" fmla="*/ 533 h 2368"/>
                  <a:gd name="T44" fmla="*/ 174 w 776"/>
                  <a:gd name="T45" fmla="*/ 545 h 2368"/>
                  <a:gd name="T46" fmla="*/ 186 w 776"/>
                  <a:gd name="T47" fmla="*/ 58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9 h 2368"/>
                  <a:gd name="T2" fmla="*/ 53 w 776"/>
                  <a:gd name="T3" fmla="*/ 2 h 2368"/>
                  <a:gd name="T4" fmla="*/ 21 w 776"/>
                  <a:gd name="T5" fmla="*/ 22 h 2368"/>
                  <a:gd name="T6" fmla="*/ 74 w 776"/>
                  <a:gd name="T7" fmla="*/ 22 h 2368"/>
                  <a:gd name="T8" fmla="*/ 42 w 776"/>
                  <a:gd name="T9" fmla="*/ 42 h 2368"/>
                  <a:gd name="T10" fmla="*/ 85 w 776"/>
                  <a:gd name="T11" fmla="*/ 48 h 2368"/>
                  <a:gd name="T12" fmla="*/ 63 w 776"/>
                  <a:gd name="T13" fmla="*/ 62 h 2368"/>
                  <a:gd name="T14" fmla="*/ 106 w 776"/>
                  <a:gd name="T15" fmla="*/ 68 h 2368"/>
                  <a:gd name="T16" fmla="*/ 85 w 776"/>
                  <a:gd name="T17" fmla="*/ 82 h 2368"/>
                  <a:gd name="T18" fmla="*/ 116 w 776"/>
                  <a:gd name="T19" fmla="*/ 88 h 2368"/>
                  <a:gd name="T20" fmla="*/ 106 w 776"/>
                  <a:gd name="T21" fmla="*/ 101 h 2368"/>
                  <a:gd name="T22" fmla="*/ 127 w 776"/>
                  <a:gd name="T23" fmla="*/ 115 h 2368"/>
                  <a:gd name="T24" fmla="*/ 127 w 776"/>
                  <a:gd name="T25" fmla="*/ 128 h 2368"/>
                  <a:gd name="T26" fmla="*/ 148 w 776"/>
                  <a:gd name="T27" fmla="*/ 148 h 2368"/>
                  <a:gd name="T28" fmla="*/ 138 w 776"/>
                  <a:gd name="T29" fmla="*/ 167 h 2368"/>
                  <a:gd name="T30" fmla="*/ 159 w 776"/>
                  <a:gd name="T31" fmla="*/ 181 h 2368"/>
                  <a:gd name="T32" fmla="*/ 148 w 776"/>
                  <a:gd name="T33" fmla="*/ 200 h 2368"/>
                  <a:gd name="T34" fmla="*/ 159 w 776"/>
                  <a:gd name="T35" fmla="*/ 220 h 2368"/>
                  <a:gd name="T36" fmla="*/ 148 w 776"/>
                  <a:gd name="T37" fmla="*/ 233 h 2368"/>
                  <a:gd name="T38" fmla="*/ 169 w 776"/>
                  <a:gd name="T39" fmla="*/ 253 h 2368"/>
                  <a:gd name="T40" fmla="*/ 159 w 776"/>
                  <a:gd name="T41" fmla="*/ 273 h 2368"/>
                  <a:gd name="T42" fmla="*/ 169 w 776"/>
                  <a:gd name="T43" fmla="*/ 300 h 2368"/>
                  <a:gd name="T44" fmla="*/ 159 w 776"/>
                  <a:gd name="T45" fmla="*/ 306 h 2368"/>
                  <a:gd name="T46" fmla="*/ 169 w 776"/>
                  <a:gd name="T47" fmla="*/ 326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11 h 22305"/>
                  <a:gd name="T2" fmla="*/ 27 w 36830"/>
                  <a:gd name="T3" fmla="*/ 39 h 22305"/>
                  <a:gd name="T4" fmla="*/ 11 w 36830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0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T0" fmla="*/ 0 w 31881"/>
                  <a:gd name="T1" fmla="*/ 17 h 21600"/>
                  <a:gd name="T2" fmla="*/ 16 w 31881"/>
                  <a:gd name="T3" fmla="*/ 8 h 21600"/>
                  <a:gd name="T4" fmla="*/ 9 w 31881"/>
                  <a:gd name="T5" fmla="*/ 38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T0" fmla="*/ 0 w 31146"/>
                  <a:gd name="T1" fmla="*/ 8 h 21600"/>
                  <a:gd name="T2" fmla="*/ 3 w 31146"/>
                  <a:gd name="T3" fmla="*/ 17 h 21600"/>
                  <a:gd name="T4" fmla="*/ 1 w 31146"/>
                  <a:gd name="T5" fmla="*/ 38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2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16 h 2368"/>
                  <a:gd name="T2" fmla="*/ 132 w 776"/>
                  <a:gd name="T3" fmla="*/ 4 h 2368"/>
                  <a:gd name="T4" fmla="*/ 53 w 776"/>
                  <a:gd name="T5" fmla="*/ 40 h 2368"/>
                  <a:gd name="T6" fmla="*/ 184 w 776"/>
                  <a:gd name="T7" fmla="*/ 40 h 2368"/>
                  <a:gd name="T8" fmla="*/ 105 w 776"/>
                  <a:gd name="T9" fmla="*/ 77 h 2368"/>
                  <a:gd name="T10" fmla="*/ 211 w 776"/>
                  <a:gd name="T11" fmla="*/ 89 h 2368"/>
                  <a:gd name="T12" fmla="*/ 158 w 776"/>
                  <a:gd name="T13" fmla="*/ 113 h 2368"/>
                  <a:gd name="T14" fmla="*/ 264 w 776"/>
                  <a:gd name="T15" fmla="*/ 125 h 2368"/>
                  <a:gd name="T16" fmla="*/ 211 w 776"/>
                  <a:gd name="T17" fmla="*/ 150 h 2368"/>
                  <a:gd name="T18" fmla="*/ 290 w 776"/>
                  <a:gd name="T19" fmla="*/ 162 h 2368"/>
                  <a:gd name="T20" fmla="*/ 264 w 776"/>
                  <a:gd name="T21" fmla="*/ 186 h 2368"/>
                  <a:gd name="T22" fmla="*/ 316 w 776"/>
                  <a:gd name="T23" fmla="*/ 210 h 2368"/>
                  <a:gd name="T24" fmla="*/ 316 w 776"/>
                  <a:gd name="T25" fmla="*/ 234 h 2368"/>
                  <a:gd name="T26" fmla="*/ 369 w 776"/>
                  <a:gd name="T27" fmla="*/ 271 h 2368"/>
                  <a:gd name="T28" fmla="*/ 343 w 776"/>
                  <a:gd name="T29" fmla="*/ 307 h 2368"/>
                  <a:gd name="T30" fmla="*/ 395 w 776"/>
                  <a:gd name="T31" fmla="*/ 331 h 2368"/>
                  <a:gd name="T32" fmla="*/ 369 w 776"/>
                  <a:gd name="T33" fmla="*/ 368 h 2368"/>
                  <a:gd name="T34" fmla="*/ 395 w 776"/>
                  <a:gd name="T35" fmla="*/ 404 h 2368"/>
                  <a:gd name="T36" fmla="*/ 369 w 776"/>
                  <a:gd name="T37" fmla="*/ 428 h 2368"/>
                  <a:gd name="T38" fmla="*/ 422 w 776"/>
                  <a:gd name="T39" fmla="*/ 465 h 2368"/>
                  <a:gd name="T40" fmla="*/ 395 w 776"/>
                  <a:gd name="T41" fmla="*/ 501 h 2368"/>
                  <a:gd name="T42" fmla="*/ 422 w 776"/>
                  <a:gd name="T43" fmla="*/ 550 h 2368"/>
                  <a:gd name="T44" fmla="*/ 395 w 776"/>
                  <a:gd name="T45" fmla="*/ 562 h 2368"/>
                  <a:gd name="T46" fmla="*/ 422 w 776"/>
                  <a:gd name="T47" fmla="*/ 59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16 h 2368"/>
                  <a:gd name="T2" fmla="*/ 84 w 776"/>
                  <a:gd name="T3" fmla="*/ 4 h 2368"/>
                  <a:gd name="T4" fmla="*/ 34 w 776"/>
                  <a:gd name="T5" fmla="*/ 40 h 2368"/>
                  <a:gd name="T6" fmla="*/ 118 w 776"/>
                  <a:gd name="T7" fmla="*/ 40 h 2368"/>
                  <a:gd name="T8" fmla="*/ 68 w 776"/>
                  <a:gd name="T9" fmla="*/ 77 h 2368"/>
                  <a:gd name="T10" fmla="*/ 135 w 776"/>
                  <a:gd name="T11" fmla="*/ 89 h 2368"/>
                  <a:gd name="T12" fmla="*/ 101 w 776"/>
                  <a:gd name="T13" fmla="*/ 113 h 2368"/>
                  <a:gd name="T14" fmla="*/ 169 w 776"/>
                  <a:gd name="T15" fmla="*/ 125 h 2368"/>
                  <a:gd name="T16" fmla="*/ 135 w 776"/>
                  <a:gd name="T17" fmla="*/ 149 h 2368"/>
                  <a:gd name="T18" fmla="*/ 186 w 776"/>
                  <a:gd name="T19" fmla="*/ 161 h 2368"/>
                  <a:gd name="T20" fmla="*/ 169 w 776"/>
                  <a:gd name="T21" fmla="*/ 186 h 2368"/>
                  <a:gd name="T22" fmla="*/ 203 w 776"/>
                  <a:gd name="T23" fmla="*/ 210 h 2368"/>
                  <a:gd name="T24" fmla="*/ 203 w 776"/>
                  <a:gd name="T25" fmla="*/ 234 h 2368"/>
                  <a:gd name="T26" fmla="*/ 236 w 776"/>
                  <a:gd name="T27" fmla="*/ 270 h 2368"/>
                  <a:gd name="T28" fmla="*/ 220 w 776"/>
                  <a:gd name="T29" fmla="*/ 307 h 2368"/>
                  <a:gd name="T30" fmla="*/ 253 w 776"/>
                  <a:gd name="T31" fmla="*/ 331 h 2368"/>
                  <a:gd name="T32" fmla="*/ 236 w 776"/>
                  <a:gd name="T33" fmla="*/ 367 h 2368"/>
                  <a:gd name="T34" fmla="*/ 253 w 776"/>
                  <a:gd name="T35" fmla="*/ 403 h 2368"/>
                  <a:gd name="T36" fmla="*/ 236 w 776"/>
                  <a:gd name="T37" fmla="*/ 428 h 2368"/>
                  <a:gd name="T38" fmla="*/ 270 w 776"/>
                  <a:gd name="T39" fmla="*/ 464 h 2368"/>
                  <a:gd name="T40" fmla="*/ 253 w 776"/>
                  <a:gd name="T41" fmla="*/ 500 h 2368"/>
                  <a:gd name="T42" fmla="*/ 270 w 776"/>
                  <a:gd name="T43" fmla="*/ 549 h 2368"/>
                  <a:gd name="T44" fmla="*/ 253 w 776"/>
                  <a:gd name="T45" fmla="*/ 561 h 2368"/>
                  <a:gd name="T46" fmla="*/ 270 w 776"/>
                  <a:gd name="T47" fmla="*/ 59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16 h 2368"/>
                  <a:gd name="T2" fmla="*/ 51 w 776"/>
                  <a:gd name="T3" fmla="*/ 4 h 2368"/>
                  <a:gd name="T4" fmla="*/ 20 w 776"/>
                  <a:gd name="T5" fmla="*/ 40 h 2368"/>
                  <a:gd name="T6" fmla="*/ 71 w 776"/>
                  <a:gd name="T7" fmla="*/ 40 h 2368"/>
                  <a:gd name="T8" fmla="*/ 41 w 776"/>
                  <a:gd name="T9" fmla="*/ 77 h 2368"/>
                  <a:gd name="T10" fmla="*/ 81 w 776"/>
                  <a:gd name="T11" fmla="*/ 89 h 2368"/>
                  <a:gd name="T12" fmla="*/ 61 w 776"/>
                  <a:gd name="T13" fmla="*/ 113 h 2368"/>
                  <a:gd name="T14" fmla="*/ 101 w 776"/>
                  <a:gd name="T15" fmla="*/ 125 h 2368"/>
                  <a:gd name="T16" fmla="*/ 81 w 776"/>
                  <a:gd name="T17" fmla="*/ 149 h 2368"/>
                  <a:gd name="T18" fmla="*/ 112 w 776"/>
                  <a:gd name="T19" fmla="*/ 161 h 2368"/>
                  <a:gd name="T20" fmla="*/ 101 w 776"/>
                  <a:gd name="T21" fmla="*/ 186 h 2368"/>
                  <a:gd name="T22" fmla="*/ 122 w 776"/>
                  <a:gd name="T23" fmla="*/ 210 h 2368"/>
                  <a:gd name="T24" fmla="*/ 122 w 776"/>
                  <a:gd name="T25" fmla="*/ 234 h 2368"/>
                  <a:gd name="T26" fmla="*/ 142 w 776"/>
                  <a:gd name="T27" fmla="*/ 270 h 2368"/>
                  <a:gd name="T28" fmla="*/ 132 w 776"/>
                  <a:gd name="T29" fmla="*/ 307 h 2368"/>
                  <a:gd name="T30" fmla="*/ 152 w 776"/>
                  <a:gd name="T31" fmla="*/ 331 h 2368"/>
                  <a:gd name="T32" fmla="*/ 142 w 776"/>
                  <a:gd name="T33" fmla="*/ 367 h 2368"/>
                  <a:gd name="T34" fmla="*/ 152 w 776"/>
                  <a:gd name="T35" fmla="*/ 403 h 2368"/>
                  <a:gd name="T36" fmla="*/ 142 w 776"/>
                  <a:gd name="T37" fmla="*/ 428 h 2368"/>
                  <a:gd name="T38" fmla="*/ 162 w 776"/>
                  <a:gd name="T39" fmla="*/ 464 h 2368"/>
                  <a:gd name="T40" fmla="*/ 152 w 776"/>
                  <a:gd name="T41" fmla="*/ 500 h 2368"/>
                  <a:gd name="T42" fmla="*/ 162 w 776"/>
                  <a:gd name="T43" fmla="*/ 549 h 2368"/>
                  <a:gd name="T44" fmla="*/ 152 w 776"/>
                  <a:gd name="T45" fmla="*/ 561 h 2368"/>
                  <a:gd name="T46" fmla="*/ 162 w 776"/>
                  <a:gd name="T47" fmla="*/ 59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17 h 2368"/>
                  <a:gd name="T2" fmla="*/ 122 w 776"/>
                  <a:gd name="T3" fmla="*/ 4 h 2368"/>
                  <a:gd name="T4" fmla="*/ 49 w 776"/>
                  <a:gd name="T5" fmla="*/ 42 h 2368"/>
                  <a:gd name="T6" fmla="*/ 171 w 776"/>
                  <a:gd name="T7" fmla="*/ 42 h 2368"/>
                  <a:gd name="T8" fmla="*/ 98 w 776"/>
                  <a:gd name="T9" fmla="*/ 81 h 2368"/>
                  <a:gd name="T10" fmla="*/ 195 w 776"/>
                  <a:gd name="T11" fmla="*/ 93 h 2368"/>
                  <a:gd name="T12" fmla="*/ 147 w 776"/>
                  <a:gd name="T13" fmla="*/ 119 h 2368"/>
                  <a:gd name="T14" fmla="*/ 244 w 776"/>
                  <a:gd name="T15" fmla="*/ 132 h 2368"/>
                  <a:gd name="T16" fmla="*/ 195 w 776"/>
                  <a:gd name="T17" fmla="*/ 157 h 2368"/>
                  <a:gd name="T18" fmla="*/ 269 w 776"/>
                  <a:gd name="T19" fmla="*/ 170 h 2368"/>
                  <a:gd name="T20" fmla="*/ 244 w 776"/>
                  <a:gd name="T21" fmla="*/ 195 h 2368"/>
                  <a:gd name="T22" fmla="*/ 293 w 776"/>
                  <a:gd name="T23" fmla="*/ 221 h 2368"/>
                  <a:gd name="T24" fmla="*/ 293 w 776"/>
                  <a:gd name="T25" fmla="*/ 246 h 2368"/>
                  <a:gd name="T26" fmla="*/ 342 w 776"/>
                  <a:gd name="T27" fmla="*/ 284 h 2368"/>
                  <a:gd name="T28" fmla="*/ 318 w 776"/>
                  <a:gd name="T29" fmla="*/ 322 h 2368"/>
                  <a:gd name="T30" fmla="*/ 366 w 776"/>
                  <a:gd name="T31" fmla="*/ 348 h 2368"/>
                  <a:gd name="T32" fmla="*/ 342 w 776"/>
                  <a:gd name="T33" fmla="*/ 386 h 2368"/>
                  <a:gd name="T34" fmla="*/ 366 w 776"/>
                  <a:gd name="T35" fmla="*/ 424 h 2368"/>
                  <a:gd name="T36" fmla="*/ 342 w 776"/>
                  <a:gd name="T37" fmla="*/ 450 h 2368"/>
                  <a:gd name="T38" fmla="*/ 391 w 776"/>
                  <a:gd name="T39" fmla="*/ 488 h 2368"/>
                  <a:gd name="T40" fmla="*/ 366 w 776"/>
                  <a:gd name="T41" fmla="*/ 526 h 2368"/>
                  <a:gd name="T42" fmla="*/ 391 w 776"/>
                  <a:gd name="T43" fmla="*/ 577 h 2368"/>
                  <a:gd name="T44" fmla="*/ 366 w 776"/>
                  <a:gd name="T45" fmla="*/ 590 h 2368"/>
                  <a:gd name="T46" fmla="*/ 391 w 776"/>
                  <a:gd name="T47" fmla="*/ 62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11 h 2368"/>
                  <a:gd name="T2" fmla="*/ 184 w 776"/>
                  <a:gd name="T3" fmla="*/ 3 h 2368"/>
                  <a:gd name="T4" fmla="*/ 73 w 776"/>
                  <a:gd name="T5" fmla="*/ 28 h 2368"/>
                  <a:gd name="T6" fmla="*/ 257 w 776"/>
                  <a:gd name="T7" fmla="*/ 28 h 2368"/>
                  <a:gd name="T8" fmla="*/ 147 w 776"/>
                  <a:gd name="T9" fmla="*/ 54 h 2368"/>
                  <a:gd name="T10" fmla="*/ 294 w 776"/>
                  <a:gd name="T11" fmla="*/ 62 h 2368"/>
                  <a:gd name="T12" fmla="*/ 220 w 776"/>
                  <a:gd name="T13" fmla="*/ 79 h 2368"/>
                  <a:gd name="T14" fmla="*/ 367 w 776"/>
                  <a:gd name="T15" fmla="*/ 87 h 2368"/>
                  <a:gd name="T16" fmla="*/ 294 w 776"/>
                  <a:gd name="T17" fmla="*/ 104 h 2368"/>
                  <a:gd name="T18" fmla="*/ 404 w 776"/>
                  <a:gd name="T19" fmla="*/ 113 h 2368"/>
                  <a:gd name="T20" fmla="*/ 367 w 776"/>
                  <a:gd name="T21" fmla="*/ 130 h 2368"/>
                  <a:gd name="T22" fmla="*/ 441 w 776"/>
                  <a:gd name="T23" fmla="*/ 147 h 2368"/>
                  <a:gd name="T24" fmla="*/ 441 w 776"/>
                  <a:gd name="T25" fmla="*/ 163 h 2368"/>
                  <a:gd name="T26" fmla="*/ 514 w 776"/>
                  <a:gd name="T27" fmla="*/ 189 h 2368"/>
                  <a:gd name="T28" fmla="*/ 478 w 776"/>
                  <a:gd name="T29" fmla="*/ 214 h 2368"/>
                  <a:gd name="T30" fmla="*/ 551 w 776"/>
                  <a:gd name="T31" fmla="*/ 231 h 2368"/>
                  <a:gd name="T32" fmla="*/ 514 w 776"/>
                  <a:gd name="T33" fmla="*/ 256 h 2368"/>
                  <a:gd name="T34" fmla="*/ 551 w 776"/>
                  <a:gd name="T35" fmla="*/ 282 h 2368"/>
                  <a:gd name="T36" fmla="*/ 514 w 776"/>
                  <a:gd name="T37" fmla="*/ 299 h 2368"/>
                  <a:gd name="T38" fmla="*/ 588 w 776"/>
                  <a:gd name="T39" fmla="*/ 324 h 2368"/>
                  <a:gd name="T40" fmla="*/ 551 w 776"/>
                  <a:gd name="T41" fmla="*/ 349 h 2368"/>
                  <a:gd name="T42" fmla="*/ 588 w 776"/>
                  <a:gd name="T43" fmla="*/ 383 h 2368"/>
                  <a:gd name="T44" fmla="*/ 551 w 776"/>
                  <a:gd name="T45" fmla="*/ 392 h 2368"/>
                  <a:gd name="T46" fmla="*/ 588 w 776"/>
                  <a:gd name="T47" fmla="*/ 41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15 h 2368"/>
                  <a:gd name="T2" fmla="*/ 80 w 776"/>
                  <a:gd name="T3" fmla="*/ 4 h 2368"/>
                  <a:gd name="T4" fmla="*/ 32 w 776"/>
                  <a:gd name="T5" fmla="*/ 38 h 2368"/>
                  <a:gd name="T6" fmla="*/ 113 w 776"/>
                  <a:gd name="T7" fmla="*/ 38 h 2368"/>
                  <a:gd name="T8" fmla="*/ 64 w 776"/>
                  <a:gd name="T9" fmla="*/ 72 h 2368"/>
                  <a:gd name="T10" fmla="*/ 129 w 776"/>
                  <a:gd name="T11" fmla="*/ 83 h 2368"/>
                  <a:gd name="T12" fmla="*/ 96 w 776"/>
                  <a:gd name="T13" fmla="*/ 106 h 2368"/>
                  <a:gd name="T14" fmla="*/ 161 w 776"/>
                  <a:gd name="T15" fmla="*/ 117 h 2368"/>
                  <a:gd name="T16" fmla="*/ 129 w 776"/>
                  <a:gd name="T17" fmla="*/ 140 h 2368"/>
                  <a:gd name="T18" fmla="*/ 177 w 776"/>
                  <a:gd name="T19" fmla="*/ 151 h 2368"/>
                  <a:gd name="T20" fmla="*/ 161 w 776"/>
                  <a:gd name="T21" fmla="*/ 174 h 2368"/>
                  <a:gd name="T22" fmla="*/ 193 w 776"/>
                  <a:gd name="T23" fmla="*/ 197 h 2368"/>
                  <a:gd name="T24" fmla="*/ 193 w 776"/>
                  <a:gd name="T25" fmla="*/ 219 h 2368"/>
                  <a:gd name="T26" fmla="*/ 225 w 776"/>
                  <a:gd name="T27" fmla="*/ 254 h 2368"/>
                  <a:gd name="T28" fmla="*/ 209 w 776"/>
                  <a:gd name="T29" fmla="*/ 288 h 2368"/>
                  <a:gd name="T30" fmla="*/ 241 w 776"/>
                  <a:gd name="T31" fmla="*/ 310 h 2368"/>
                  <a:gd name="T32" fmla="*/ 225 w 776"/>
                  <a:gd name="T33" fmla="*/ 344 h 2368"/>
                  <a:gd name="T34" fmla="*/ 241 w 776"/>
                  <a:gd name="T35" fmla="*/ 378 h 2368"/>
                  <a:gd name="T36" fmla="*/ 225 w 776"/>
                  <a:gd name="T37" fmla="*/ 401 h 2368"/>
                  <a:gd name="T38" fmla="*/ 257 w 776"/>
                  <a:gd name="T39" fmla="*/ 435 h 2368"/>
                  <a:gd name="T40" fmla="*/ 241 w 776"/>
                  <a:gd name="T41" fmla="*/ 469 h 2368"/>
                  <a:gd name="T42" fmla="*/ 257 w 776"/>
                  <a:gd name="T43" fmla="*/ 515 h 2368"/>
                  <a:gd name="T44" fmla="*/ 241 w 776"/>
                  <a:gd name="T45" fmla="*/ 526 h 2368"/>
                  <a:gd name="T46" fmla="*/ 257 w 776"/>
                  <a:gd name="T47" fmla="*/ 56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9 h 2368"/>
                  <a:gd name="T2" fmla="*/ 54 w 776"/>
                  <a:gd name="T3" fmla="*/ 2 h 2368"/>
                  <a:gd name="T4" fmla="*/ 22 w 776"/>
                  <a:gd name="T5" fmla="*/ 22 h 2368"/>
                  <a:gd name="T6" fmla="*/ 76 w 776"/>
                  <a:gd name="T7" fmla="*/ 22 h 2368"/>
                  <a:gd name="T8" fmla="*/ 43 w 776"/>
                  <a:gd name="T9" fmla="*/ 42 h 2368"/>
                  <a:gd name="T10" fmla="*/ 87 w 776"/>
                  <a:gd name="T11" fmla="*/ 49 h 2368"/>
                  <a:gd name="T12" fmla="*/ 65 w 776"/>
                  <a:gd name="T13" fmla="*/ 62 h 2368"/>
                  <a:gd name="T14" fmla="*/ 108 w 776"/>
                  <a:gd name="T15" fmla="*/ 69 h 2368"/>
                  <a:gd name="T16" fmla="*/ 87 w 776"/>
                  <a:gd name="T17" fmla="*/ 82 h 2368"/>
                  <a:gd name="T18" fmla="*/ 119 w 776"/>
                  <a:gd name="T19" fmla="*/ 89 h 2368"/>
                  <a:gd name="T20" fmla="*/ 108 w 776"/>
                  <a:gd name="T21" fmla="*/ 102 h 2368"/>
                  <a:gd name="T22" fmla="*/ 130 w 776"/>
                  <a:gd name="T23" fmla="*/ 116 h 2368"/>
                  <a:gd name="T24" fmla="*/ 130 w 776"/>
                  <a:gd name="T25" fmla="*/ 129 h 2368"/>
                  <a:gd name="T26" fmla="*/ 152 w 776"/>
                  <a:gd name="T27" fmla="*/ 149 h 2368"/>
                  <a:gd name="T28" fmla="*/ 141 w 776"/>
                  <a:gd name="T29" fmla="*/ 169 h 2368"/>
                  <a:gd name="T30" fmla="*/ 162 w 776"/>
                  <a:gd name="T31" fmla="*/ 182 h 2368"/>
                  <a:gd name="T32" fmla="*/ 152 w 776"/>
                  <a:gd name="T33" fmla="*/ 202 h 2368"/>
                  <a:gd name="T34" fmla="*/ 162 w 776"/>
                  <a:gd name="T35" fmla="*/ 222 h 2368"/>
                  <a:gd name="T36" fmla="*/ 152 w 776"/>
                  <a:gd name="T37" fmla="*/ 236 h 2368"/>
                  <a:gd name="T38" fmla="*/ 173 w 776"/>
                  <a:gd name="T39" fmla="*/ 256 h 2368"/>
                  <a:gd name="T40" fmla="*/ 162 w 776"/>
                  <a:gd name="T41" fmla="*/ 276 h 2368"/>
                  <a:gd name="T42" fmla="*/ 173 w 776"/>
                  <a:gd name="T43" fmla="*/ 302 h 2368"/>
                  <a:gd name="T44" fmla="*/ 162 w 776"/>
                  <a:gd name="T45" fmla="*/ 309 h 2368"/>
                  <a:gd name="T46" fmla="*/ 173 w 776"/>
                  <a:gd name="T47" fmla="*/ 32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9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9 h 2368"/>
                  <a:gd name="T2" fmla="*/ 53 w 776"/>
                  <a:gd name="T3" fmla="*/ 2 h 2368"/>
                  <a:gd name="T4" fmla="*/ 21 w 776"/>
                  <a:gd name="T5" fmla="*/ 22 h 2368"/>
                  <a:gd name="T6" fmla="*/ 74 w 776"/>
                  <a:gd name="T7" fmla="*/ 22 h 2368"/>
                  <a:gd name="T8" fmla="*/ 43 w 776"/>
                  <a:gd name="T9" fmla="*/ 42 h 2368"/>
                  <a:gd name="T10" fmla="*/ 85 w 776"/>
                  <a:gd name="T11" fmla="*/ 49 h 2368"/>
                  <a:gd name="T12" fmla="*/ 64 w 776"/>
                  <a:gd name="T13" fmla="*/ 62 h 2368"/>
                  <a:gd name="T14" fmla="*/ 106 w 776"/>
                  <a:gd name="T15" fmla="*/ 69 h 2368"/>
                  <a:gd name="T16" fmla="*/ 85 w 776"/>
                  <a:gd name="T17" fmla="*/ 83 h 2368"/>
                  <a:gd name="T18" fmla="*/ 117 w 776"/>
                  <a:gd name="T19" fmla="*/ 89 h 2368"/>
                  <a:gd name="T20" fmla="*/ 106 w 776"/>
                  <a:gd name="T21" fmla="*/ 103 h 2368"/>
                  <a:gd name="T22" fmla="*/ 128 w 776"/>
                  <a:gd name="T23" fmla="*/ 116 h 2368"/>
                  <a:gd name="T24" fmla="*/ 128 w 776"/>
                  <a:gd name="T25" fmla="*/ 129 h 2368"/>
                  <a:gd name="T26" fmla="*/ 149 w 776"/>
                  <a:gd name="T27" fmla="*/ 149 h 2368"/>
                  <a:gd name="T28" fmla="*/ 138 w 776"/>
                  <a:gd name="T29" fmla="*/ 169 h 2368"/>
                  <a:gd name="T30" fmla="*/ 160 w 776"/>
                  <a:gd name="T31" fmla="*/ 183 h 2368"/>
                  <a:gd name="T32" fmla="*/ 149 w 776"/>
                  <a:gd name="T33" fmla="*/ 203 h 2368"/>
                  <a:gd name="T34" fmla="*/ 160 w 776"/>
                  <a:gd name="T35" fmla="*/ 223 h 2368"/>
                  <a:gd name="T36" fmla="*/ 149 w 776"/>
                  <a:gd name="T37" fmla="*/ 236 h 2368"/>
                  <a:gd name="T38" fmla="*/ 170 w 776"/>
                  <a:gd name="T39" fmla="*/ 256 h 2368"/>
                  <a:gd name="T40" fmla="*/ 160 w 776"/>
                  <a:gd name="T41" fmla="*/ 276 h 2368"/>
                  <a:gd name="T42" fmla="*/ 170 w 776"/>
                  <a:gd name="T43" fmla="*/ 303 h 2368"/>
                  <a:gd name="T44" fmla="*/ 160 w 776"/>
                  <a:gd name="T45" fmla="*/ 310 h 2368"/>
                  <a:gd name="T46" fmla="*/ 170 w 776"/>
                  <a:gd name="T47" fmla="*/ 33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79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60E3B456-99CA-4970-93BD-4E76B0A9F741}" type="datetime1">
              <a:rPr lang="en-US"/>
              <a:pPr>
                <a:defRPr/>
              </a:pPr>
              <a:t>12/19/2024</a:t>
            </a:fld>
            <a:endParaRPr lang="en-US"/>
          </a:p>
        </p:txBody>
      </p:sp>
      <p:sp>
        <p:nvSpPr>
          <p:cNvPr id="10380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81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anose="020B0A04020102020204" pitchFamily="34" charset="0"/>
              </a:defRPr>
            </a:lvl1pPr>
          </a:lstStyle>
          <a:p>
            <a:fld id="{0DFA860C-F0FF-499C-BA7A-BDAE0CD646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659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 advTm="3000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3" Type="http://schemas.openxmlformats.org/officeDocument/2006/relationships/image" Target="../media/image15.wmf"/><Relationship Id="rId7" Type="http://schemas.openxmlformats.org/officeDocument/2006/relationships/hyperlink" Target="http://www.glitter-graphics.com/" TargetMode="External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gif"/><Relationship Id="rId5" Type="http://schemas.openxmlformats.org/officeDocument/2006/relationships/image" Target="../media/image17.wmf"/><Relationship Id="rId10" Type="http://schemas.openxmlformats.org/officeDocument/2006/relationships/image" Target="../media/image21.gif"/><Relationship Id="rId4" Type="http://schemas.openxmlformats.org/officeDocument/2006/relationships/image" Target="../media/image16.gif"/><Relationship Id="rId9" Type="http://schemas.openxmlformats.org/officeDocument/2006/relationships/image" Target="../media/image20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ết quả hình ảnh cho hinh nen don gi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715"/>
            <a:ext cx="9144000" cy="6883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81400" y="18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4" descr="Kết quả hình ảnh cho hinh nen power point dep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-99134" y="1894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928661" y="285729"/>
            <a:ext cx="7000925" cy="2786082"/>
          </a:xfrm>
          <a:prstGeom prst="rect">
            <a:avLst/>
          </a:prstGeom>
        </p:spPr>
        <p:txBody>
          <a:bodyPr spcFirstLastPara="1" wrap="none" numCol="1" fromWordArt="1">
            <a:prstTxWarp prst="textArchUp">
              <a:avLst>
                <a:gd name="adj" fmla="val 10800004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3174" y="2786058"/>
            <a:ext cx="41424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triển ngôn ngữ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8167" y="120134"/>
            <a:ext cx="618130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  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BẮC CẦU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altLang="vi-VN" sz="3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5736" y="3429000"/>
            <a:ext cx="4162214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tài: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vi-VN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Gíup mẹ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99792" y="3916506"/>
            <a:ext cx="3710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 viên: </a:t>
            </a:r>
            <a:r>
              <a:rPr lang="vi-VN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 Thị Tố Vân</a:t>
            </a:r>
            <a:endParaRPr lang="vi-VN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Lớp: Nhà </a:t>
            </a:r>
            <a:r>
              <a:rPr lang="vi-VN" sz="2000" b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trẻ </a:t>
            </a:r>
            <a:r>
              <a:rPr lang="vi-VN" sz="2000" b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D2</a:t>
            </a:r>
            <a:endParaRPr lang="en-US" sz="2000" b="1" dirty="0" smtClean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>
            <a:extLst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666" y="1016473"/>
            <a:ext cx="1676400" cy="1600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2807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D2D6E72-010B-449B-A12A-F083818412A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24580" name="TextBox 6"/>
          <p:cNvSpPr txBox="1">
            <a:spLocks noChangeArrowheads="1"/>
          </p:cNvSpPr>
          <p:nvPr/>
        </p:nvSpPr>
        <p:spPr bwMode="auto">
          <a:xfrm>
            <a:off x="990600" y="228600"/>
            <a:ext cx="6934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 vừa đọc cho chúng mình nghe bài thơ gì?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 ai sáng tác?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2924944"/>
            <a:ext cx="2451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>
                <a:solidFill>
                  <a:srgbClr val="FF0000"/>
                </a:solidFill>
              </a:rPr>
              <a:t>NỤ CƯỜI CỦA BÉ</a:t>
            </a:r>
          </a:p>
          <a:p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smtClean="0">
                <a:solidFill>
                  <a:srgbClr val="FF0000"/>
                </a:solidFill>
              </a:rPr>
              <a:t>       TÔ THU HIỀN</a:t>
            </a:r>
            <a:endParaRPr lang="vi-VN" dirty="0">
              <a:solidFill>
                <a:srgbClr val="FF0000"/>
              </a:solidFill>
            </a:endParaRPr>
          </a:p>
        </p:txBody>
      </p:sp>
      <p:pic>
        <p:nvPicPr>
          <p:cNvPr id="6146" name="Picture 2" descr="D:\Data C 2024\Desktop\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845" y="1971510"/>
            <a:ext cx="8892480" cy="4875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4679726"/>
      </p:ext>
    </p:extLst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6BD5-0C76-4713-821A-FE84232E0AEB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79512" y="404664"/>
            <a:ext cx="8844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solidFill>
                  <a:srgbClr val="FF0000"/>
                </a:solidFill>
              </a:rPr>
              <a:t>Chủ nhật được nghỉ ở nhà, bạn nhỏ đã giúp bố mẹ làm gì?</a:t>
            </a:r>
            <a:endParaRPr lang="vi-VN" dirty="0">
              <a:solidFill>
                <a:srgbClr val="FF0000"/>
              </a:solidFill>
            </a:endParaRPr>
          </a:p>
        </p:txBody>
      </p:sp>
      <p:pic>
        <p:nvPicPr>
          <p:cNvPr id="6" name="Picture 2" descr="D:\Data C 2024\Desktop\images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4032448" cy="251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:\Data C 2024\Desktop\tải xuống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1"/>
            <a:ext cx="363589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:\Data C 2024\Desktop\tải xuống (1).jf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5" y="3700722"/>
            <a:ext cx="8820472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860666"/>
      </p:ext>
    </p:extLst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6C6E847-6EAA-490B-BF8D-441C0735F8AA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altLang="en-US" dirty="0" smtClean="0"/>
          </a:p>
        </p:txBody>
      </p:sp>
      <p:sp>
        <p:nvSpPr>
          <p:cNvPr id="7" name="Rectangle 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95536" y="0"/>
            <a:ext cx="661486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i="1" noProof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i="1" noProof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noProof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i="1" noProof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noProof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i="1" noProof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noProof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i="1" noProof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noProof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i="1" noProof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noProof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600" i="1" noProof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noProof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600" i="1" noProof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noProof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pic>
        <p:nvPicPr>
          <p:cNvPr id="6" name="Picture 2" descr="D:\Data C 2024\Desktop\images (1).jfif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5904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825565"/>
      </p:ext>
    </p:extLst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340768"/>
            <a:ext cx="67866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dirty="0">
                <a:latin typeface="+mj-lt"/>
              </a:rPr>
              <a:t>Cô đọc thơ lần 3: </a:t>
            </a:r>
            <a:endParaRPr lang="en-US" sz="4400" dirty="0" smtClean="0">
              <a:latin typeface="+mj-lt"/>
            </a:endParaRPr>
          </a:p>
          <a:p>
            <a:r>
              <a:rPr lang="vi-VN" sz="4000" dirty="0" smtClean="0">
                <a:latin typeface="+mj-lt"/>
              </a:rPr>
              <a:t>Khuyến </a:t>
            </a:r>
            <a:r>
              <a:rPr lang="vi-VN" sz="4000" dirty="0">
                <a:latin typeface="+mj-lt"/>
              </a:rPr>
              <a:t>khích trẻ đọc cùng </a:t>
            </a:r>
            <a:r>
              <a:rPr lang="vi-VN" sz="4000" dirty="0" smtClean="0">
                <a:latin typeface="+mj-lt"/>
              </a:rPr>
              <a:t>cô</a:t>
            </a:r>
            <a:r>
              <a:rPr lang="en-US" sz="4000" dirty="0" smtClean="0">
                <a:latin typeface="+mj-lt"/>
              </a:rPr>
              <a:t>.</a:t>
            </a:r>
            <a:endParaRPr lang="vi-VN" sz="4000" dirty="0">
              <a:solidFill>
                <a:srgbClr val="7030A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1340768"/>
            <a:ext cx="648072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333333"/>
                </a:solidFill>
                <a:latin typeface="Time New Roman"/>
              </a:rPr>
              <a:t>* Dạy trẻ đọc thơ:</a:t>
            </a:r>
          </a:p>
          <a:p>
            <a:r>
              <a:rPr lang="vi-VN" dirty="0">
                <a:solidFill>
                  <a:srgbClr val="333333"/>
                </a:solidFill>
                <a:latin typeface="Time New Roman"/>
              </a:rPr>
              <a:t>- Cô cho cả lớp đọc 2-3 lần. </a:t>
            </a:r>
            <a:r>
              <a:rPr lang="vi-VN" dirty="0" smtClean="0">
                <a:solidFill>
                  <a:srgbClr val="333333"/>
                </a:solidFill>
                <a:latin typeface="Time New Roman"/>
              </a:rPr>
              <a:t>Mời </a:t>
            </a:r>
            <a:r>
              <a:rPr lang="vi-VN" dirty="0">
                <a:solidFill>
                  <a:srgbClr val="333333"/>
                </a:solidFill>
                <a:latin typeface="Time New Roman"/>
              </a:rPr>
              <a:t>tổ nhóm cá nhân trẻ </a:t>
            </a:r>
            <a:r>
              <a:rPr lang="vi-VN" dirty="0" smtClean="0">
                <a:solidFill>
                  <a:srgbClr val="333333"/>
                </a:solidFill>
                <a:latin typeface="Time New Roman"/>
              </a:rPr>
              <a:t>đọc</a:t>
            </a:r>
            <a:r>
              <a:rPr lang="en-US" dirty="0" smtClean="0">
                <a:solidFill>
                  <a:srgbClr val="333333"/>
                </a:solidFill>
                <a:latin typeface="Time New Roman"/>
              </a:rPr>
              <a:t>.</a:t>
            </a:r>
            <a:endParaRPr lang="vi-VN" dirty="0">
              <a:solidFill>
                <a:srgbClr val="333333"/>
              </a:solidFill>
              <a:latin typeface="Time New Roman"/>
            </a:endParaRPr>
          </a:p>
          <a:p>
            <a:r>
              <a:rPr lang="vi-VN" dirty="0">
                <a:solidFill>
                  <a:srgbClr val="333333"/>
                </a:solidFill>
                <a:latin typeface="Time New Roman"/>
              </a:rPr>
              <a:t>- Cô chú ý sửa sai cho trẻ, khuyến khích trẻ đọc thơ..</a:t>
            </a:r>
          </a:p>
          <a:p>
            <a:r>
              <a:rPr lang="vi-VN" dirty="0" smtClean="0">
                <a:solidFill>
                  <a:srgbClr val="333333"/>
                </a:solidFill>
                <a:latin typeface="Time New Roman"/>
              </a:rPr>
              <a:t>GD</a:t>
            </a:r>
            <a:r>
              <a:rPr lang="vi-VN" dirty="0">
                <a:solidFill>
                  <a:srgbClr val="333333"/>
                </a:solidFill>
                <a:latin typeface="Time New Roman"/>
              </a:rPr>
              <a:t>: Các con ngoan yêu </a:t>
            </a:r>
            <a:r>
              <a:rPr lang="vi-VN" dirty="0" smtClean="0">
                <a:solidFill>
                  <a:srgbClr val="333333"/>
                </a:solidFill>
                <a:latin typeface="Time New Roman"/>
              </a:rPr>
              <a:t>mến, </a:t>
            </a:r>
            <a:r>
              <a:rPr lang="vi-VN" dirty="0">
                <a:solidFill>
                  <a:srgbClr val="333333"/>
                </a:solidFill>
                <a:latin typeface="Time New Roman"/>
              </a:rPr>
              <a:t>kính trọng mẹ, đi học không khóc nhè để mẹ yên tâm đi làm.</a:t>
            </a:r>
            <a:endParaRPr lang="vi-VN" dirty="0" smtClean="0">
              <a:solidFill>
                <a:srgbClr val="333333"/>
              </a:solidFill>
              <a:latin typeface="Time New Roman"/>
            </a:endParaRPr>
          </a:p>
          <a:p>
            <a:r>
              <a:rPr lang="vi-VN" dirty="0" smtClean="0">
                <a:solidFill>
                  <a:srgbClr val="333333"/>
                </a:solidFill>
                <a:latin typeface="Time New Roman"/>
              </a:rPr>
              <a:t>- </a:t>
            </a:r>
            <a:r>
              <a:rPr lang="vi-VN" dirty="0">
                <a:solidFill>
                  <a:srgbClr val="333333"/>
                </a:solidFill>
                <a:latin typeface="Time New Roman"/>
              </a:rPr>
              <a:t>Cô và trẻ cùng đọc lại bài thơ 1 lần. Hỏi lại tên bài thơ</a:t>
            </a:r>
            <a:endParaRPr lang="vi-VN" b="0" i="0" dirty="0">
              <a:solidFill>
                <a:srgbClr val="333333"/>
              </a:solidFill>
              <a:effectLst/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9237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9672" y="1988840"/>
            <a:ext cx="67687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33333"/>
                </a:solidFill>
                <a:latin typeface="Time New Roman"/>
              </a:rPr>
              <a:t>3. </a:t>
            </a:r>
            <a:r>
              <a:rPr lang="en-US" sz="3200" b="1" dirty="0" err="1">
                <a:solidFill>
                  <a:srgbClr val="333333"/>
                </a:solidFill>
                <a:latin typeface="Time New Roman"/>
              </a:rPr>
              <a:t>Kết</a:t>
            </a:r>
            <a:r>
              <a:rPr lang="en-US" sz="3200" b="1" dirty="0">
                <a:solidFill>
                  <a:srgbClr val="333333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333333"/>
                </a:solidFill>
                <a:latin typeface="Time New Roman"/>
              </a:rPr>
              <a:t>thúc</a:t>
            </a:r>
            <a:r>
              <a:rPr lang="en-US" sz="3200" b="1" dirty="0">
                <a:solidFill>
                  <a:srgbClr val="333333"/>
                </a:solidFill>
                <a:latin typeface="Time New Roman"/>
              </a:rPr>
              <a:t>:</a:t>
            </a:r>
            <a:endParaRPr lang="en-US" sz="3200" dirty="0">
              <a:solidFill>
                <a:srgbClr val="333333"/>
              </a:solidFill>
              <a:latin typeface="Time New Roman"/>
            </a:endParaRPr>
          </a:p>
          <a:p>
            <a:r>
              <a:rPr lang="en-US" sz="2400" dirty="0">
                <a:solidFill>
                  <a:srgbClr val="333333"/>
                </a:solidFill>
                <a:latin typeface="Time New Roman"/>
              </a:rPr>
              <a:t>- </a:t>
            </a:r>
            <a:r>
              <a:rPr lang="en-US" sz="2400" dirty="0" err="1">
                <a:solidFill>
                  <a:srgbClr val="333333"/>
                </a:solidFill>
                <a:latin typeface="Time New Roman"/>
              </a:rPr>
              <a:t>Cô</a:t>
            </a:r>
            <a:r>
              <a:rPr lang="en-US" sz="2400" dirty="0">
                <a:solidFill>
                  <a:srgbClr val="333333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 New Roman"/>
              </a:rPr>
              <a:t>nhận</a:t>
            </a:r>
            <a:r>
              <a:rPr lang="en-US" sz="2400" dirty="0">
                <a:solidFill>
                  <a:srgbClr val="333333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 New Roman"/>
              </a:rPr>
              <a:t>xét</a:t>
            </a:r>
            <a:r>
              <a:rPr lang="en-US" sz="2400" dirty="0">
                <a:solidFill>
                  <a:srgbClr val="333333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 New Roman"/>
              </a:rPr>
              <a:t>tiết</a:t>
            </a:r>
            <a:r>
              <a:rPr lang="en-US" sz="2400" dirty="0">
                <a:solidFill>
                  <a:srgbClr val="333333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 New Roman"/>
              </a:rPr>
              <a:t>học</a:t>
            </a:r>
            <a:r>
              <a:rPr lang="en-US" sz="2400" dirty="0">
                <a:solidFill>
                  <a:srgbClr val="333333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 New Roman"/>
              </a:rPr>
              <a:t>động</a:t>
            </a:r>
            <a:r>
              <a:rPr lang="en-US" sz="2400" dirty="0">
                <a:solidFill>
                  <a:srgbClr val="333333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 New Roman"/>
              </a:rPr>
              <a:t>viên</a:t>
            </a:r>
            <a:r>
              <a:rPr lang="en-US" sz="2400" dirty="0">
                <a:solidFill>
                  <a:srgbClr val="333333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 New Roman"/>
              </a:rPr>
              <a:t>khen</a:t>
            </a:r>
            <a:r>
              <a:rPr lang="en-US" sz="2400" dirty="0">
                <a:solidFill>
                  <a:srgbClr val="333333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 New Roman"/>
              </a:rPr>
              <a:t>ngợi</a:t>
            </a:r>
            <a:r>
              <a:rPr lang="en-US" sz="2400" dirty="0">
                <a:solidFill>
                  <a:srgbClr val="333333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 New Roman"/>
              </a:rPr>
              <a:t>trẻ</a:t>
            </a:r>
            <a:r>
              <a:rPr lang="en-US" sz="2400" dirty="0">
                <a:solidFill>
                  <a:srgbClr val="333333"/>
                </a:solidFill>
                <a:latin typeface="Time New Roman"/>
              </a:rPr>
              <a:t>.</a:t>
            </a:r>
          </a:p>
          <a:p>
            <a:endParaRPr lang="en-US" sz="2400" b="0" i="0" dirty="0">
              <a:solidFill>
                <a:srgbClr val="333333"/>
              </a:solidFill>
              <a:effectLst/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790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Firewrk8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1676400" cy="173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5" name="Picture 5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371600"/>
            <a:ext cx="63658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6" name="Picture 6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267200"/>
            <a:ext cx="63658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7" name="Picture 7" descr="Firewrk8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838200"/>
            <a:ext cx="1676400" cy="173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488" name="Group 25"/>
          <p:cNvGrpSpPr>
            <a:grpSpLocks/>
          </p:cNvGrpSpPr>
          <p:nvPr/>
        </p:nvGrpSpPr>
        <p:grpSpPr bwMode="auto">
          <a:xfrm>
            <a:off x="0" y="6019800"/>
            <a:ext cx="8991600" cy="1058863"/>
            <a:chOff x="0" y="152400"/>
            <a:chExt cx="8991600" cy="1058091"/>
          </a:xfrm>
        </p:grpSpPr>
        <p:pic>
          <p:nvPicPr>
            <p:cNvPr id="20489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59823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0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1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3048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2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3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02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4" name="Picture 31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5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6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8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7" name="Picture 34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8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9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3048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0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3810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1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78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2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3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84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4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5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28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6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7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3810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8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344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09" name="Picture 29" descr="Firewrk8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886200"/>
            <a:ext cx="1676400" cy="173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0" name="Picture 30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0"/>
            <a:ext cx="63658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1" name="Picture 31" descr="J012403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61950" y="4019550"/>
            <a:ext cx="26289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2" name="Picture 32" descr="1782675tih4sethg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74295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3" name="Picture 33" descr="33720xmr97sdczd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4191000"/>
            <a:ext cx="85725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4" name="Picture 34" descr="nhom4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362200"/>
            <a:ext cx="76200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5" name="Picture 35" descr="nhom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8766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6" name="Picture 36" descr="nhom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9340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7" name="Picture 37" descr="J012403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861175" y="-79375"/>
            <a:ext cx="22034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8" name="Picture 38" descr="nhom4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9" name="Picture 39" descr="nhom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430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21" name="WordArt 41" descr="Narrow vertical"/>
          <p:cNvSpPr>
            <a:spLocks noChangeArrowheads="1" noChangeShapeType="1" noTextEdit="1"/>
          </p:cNvSpPr>
          <p:nvPr/>
        </p:nvSpPr>
        <p:spPr bwMode="auto">
          <a:xfrm>
            <a:off x="1524000" y="2514600"/>
            <a:ext cx="5867400" cy="1828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>
                <a:ln w="12700">
                  <a:solidFill>
                    <a:srgbClr val="9900CC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CHÀO TẠM </a:t>
            </a:r>
            <a:r>
              <a:rPr lang="en-US" sz="3600" kern="10" dirty="0" smtClean="0">
                <a:ln w="12700">
                  <a:solidFill>
                    <a:srgbClr val="9900CC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BIỆT !</a:t>
            </a:r>
            <a:endParaRPr lang="en-US" sz="3600" kern="10" dirty="0">
              <a:ln w="12700">
                <a:solidFill>
                  <a:srgbClr val="9900CC"/>
                </a:solidFill>
                <a:round/>
                <a:headEnd/>
                <a:tailEnd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033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3" name="Rectangle 1"/>
          <p:cNvSpPr>
            <a:spLocks noChangeArrowheads="1"/>
          </p:cNvSpPr>
          <p:nvPr/>
        </p:nvSpPr>
        <p:spPr bwMode="auto">
          <a:xfrm>
            <a:off x="1691680" y="-5898"/>
            <a:ext cx="6192688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4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Ổn định tổ chức:</a:t>
            </a:r>
            <a:endParaRPr kumimoji="0" lang="vi-VN" sz="4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.VnTime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 và mẹ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r>
              <a:rPr lang="en-US" sz="5400" dirty="0" smtClean="0"/>
              <a:t> </a:t>
            </a:r>
            <a:endParaRPr kumimoji="0" lang="pt-BR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68760"/>
            <a:ext cx="561662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2. Phương pháp, hình thức tổ chức:</a:t>
            </a:r>
            <a:endParaRPr lang="vi-VN" sz="2400" dirty="0">
              <a:latin typeface="+mj-lt"/>
            </a:endParaRPr>
          </a:p>
          <a:p>
            <a:r>
              <a:rPr lang="vi-VN" dirty="0">
                <a:latin typeface="+mj-lt"/>
              </a:rPr>
              <a:t>* Cô đọc thơ cho trẻ nghe:</a:t>
            </a:r>
          </a:p>
          <a:p>
            <a:r>
              <a:rPr lang="vi-VN" dirty="0">
                <a:latin typeface="+mj-lt"/>
              </a:rPr>
              <a:t>- Cô giới thiệu tên thơ tên tác giả.</a:t>
            </a:r>
          </a:p>
          <a:p>
            <a:r>
              <a:rPr lang="vi-VN" dirty="0">
                <a:latin typeface="+mj-lt"/>
              </a:rPr>
              <a:t>- Cô đọc lần 1: Không tranh .  Hỏi tên thơ, tên tác giả</a:t>
            </a:r>
            <a:r>
              <a:rPr lang="vi-VN" dirty="0" smtClean="0">
                <a:latin typeface="+mj-lt"/>
              </a:rPr>
              <a:t>?</a:t>
            </a:r>
            <a:endParaRPr lang="vi-VN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764704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>
                <a:latin typeface="+mj-lt"/>
              </a:rPr>
              <a:t>- Cô đọc lần 2: Dùng  Pownpoint  minh họa và đàm thoại theo nội dung </a:t>
            </a:r>
            <a:r>
              <a:rPr lang="vi-VN" dirty="0" smtClean="0">
                <a:latin typeface="+mj-lt"/>
              </a:rPr>
              <a:t>thơ:</a:t>
            </a:r>
            <a:r>
              <a:rPr lang="vi-VN" dirty="0">
                <a:latin typeface="+mj-lt"/>
              </a:rPr>
              <a:t> </a:t>
            </a:r>
            <a:r>
              <a:rPr lang="vi-VN" dirty="0">
                <a:solidFill>
                  <a:srgbClr val="333333"/>
                </a:solidFill>
                <a:latin typeface="Time New Roman"/>
              </a:rPr>
              <a:t>Bài thơ nói về bạn nhỏ chủ nhật được nghỉ ở nhà, bạn nhỏ đã biết giúp đỡ bố, mẹ một số công việc: Nhặt rau, quét nhà, chơi với em</a:t>
            </a:r>
            <a:r>
              <a:rPr lang="vi-VN" dirty="0" smtClean="0">
                <a:solidFill>
                  <a:srgbClr val="333333"/>
                </a:solidFill>
                <a:latin typeface="Time New Roman"/>
              </a:rPr>
              <a:t>,…</a:t>
            </a:r>
            <a:endParaRPr lang="vi-VN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387" y="3501008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  </a:t>
            </a:r>
            <a:endParaRPr lang="en-US" b="1" dirty="0">
              <a:solidFill>
                <a:srgbClr val="FF0000"/>
              </a:solidFill>
              <a:latin typeface="Time New Roman"/>
            </a:endParaRPr>
          </a:p>
        </p:txBody>
      </p:sp>
      <p:pic>
        <p:nvPicPr>
          <p:cNvPr id="1027" name="Picture 3" descr="D:\Data C 2024\Desktop\unn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88035"/>
            <a:ext cx="9144000" cy="5169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898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phong-canh-40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WordArt 9"/>
          <p:cNvSpPr>
            <a:spLocks noChangeArrowheads="1" noChangeShapeType="1" noTextEdit="1"/>
          </p:cNvSpPr>
          <p:nvPr/>
        </p:nvSpPr>
        <p:spPr bwMode="auto">
          <a:xfrm>
            <a:off x="762000" y="1752600"/>
            <a:ext cx="7162800" cy="15700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0" cap="none" spc="0" normalizeH="0" baseline="0" noProof="0" dirty="0" smtClean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thơ: </a:t>
            </a:r>
            <a:r>
              <a:rPr lang="vi-VN" sz="4000" kern="10" noProof="0" dirty="0" smtClean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Gíup mẹ</a:t>
            </a:r>
            <a:endParaRPr kumimoji="0" lang="vi-VN" sz="4000" b="0" i="0" u="none" strike="noStrike" kern="10" cap="none" spc="0" normalizeH="0" baseline="0" noProof="0" dirty="0" smtClean="0">
              <a:ln w="9525">
                <a:solidFill>
                  <a:srgbClr val="00FF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059785"/>
      </p:ext>
    </p:extLst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C79281-254F-4293-A3AC-0A6B188DA19D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altLang="en-US" dirty="0" smtClean="0"/>
          </a:p>
        </p:txBody>
      </p:sp>
      <p:pic>
        <p:nvPicPr>
          <p:cNvPr id="2050" name="Picture 2" descr="D:\Data C 2024\Desktop\images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99392"/>
            <a:ext cx="9143999" cy="7283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91680" y="-99391"/>
            <a:ext cx="517483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 nay chủ nhật </a:t>
            </a:r>
          </a:p>
          <a:p>
            <a:pPr lvl="0"/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 nghỉ ở nhà</a:t>
            </a:r>
          </a:p>
          <a:p>
            <a:pPr lvl="0"/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giúp mẹ cha</a:t>
            </a:r>
          </a:p>
          <a:p>
            <a:pPr lvl="0"/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Nhặt rau quét dọn</a:t>
            </a:r>
          </a:p>
        </p:txBody>
      </p:sp>
    </p:spTree>
    <p:extLst>
      <p:ext uri="{BB962C8B-B14F-4D97-AF65-F5344CB8AC3E}">
        <p14:creationId xmlns:p14="http://schemas.microsoft.com/office/powerpoint/2010/main" val="175683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00">
        <p:fade/>
      </p:transition>
    </mc:Choice>
    <mc:Fallback xmlns="">
      <p:transition spd="med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1895B2-B6CD-485A-B6BD-DDA16A7840B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alt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403648" y="548680"/>
            <a:ext cx="2887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</a:rPr>
              <a:t>Aó quần xếp gọn</a:t>
            </a:r>
          </a:p>
        </p:txBody>
      </p:sp>
      <p:pic>
        <p:nvPicPr>
          <p:cNvPr id="3074" name="Picture 2" descr="D:\Data C 2024\Desktop\tải xuống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525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93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split orient="vert"/>
      </p:transition>
    </mc:Choice>
    <mc:Fallback xmlns="">
      <p:transition spd="slow" advTm="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95D0FE5-E05E-47D4-9E96-8E0712490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6165850" y="-1588"/>
            <a:ext cx="3209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31640" y="-23680"/>
            <a:ext cx="2555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Dỗ bé cùng chơi</a:t>
            </a:r>
          </a:p>
        </p:txBody>
      </p:sp>
      <p:pic>
        <p:nvPicPr>
          <p:cNvPr id="4098" name="Picture 2" descr="D:\Data C 2024\Desktop\tải xuống (1)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6"/>
            <a:ext cx="9144000" cy="6336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286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Tm="3000">
        <p14:flash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48A3-BA3E-4FA2-86AD-2F019B65F7D5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475656" y="332656"/>
            <a:ext cx="31774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</a:rPr>
              <a:t>Cha mẹ vui cười</a:t>
            </a:r>
          </a:p>
          <a:p>
            <a:r>
              <a:rPr lang="vi-VN" sz="2400" dirty="0" smtClean="0">
                <a:solidFill>
                  <a:srgbClr val="FF0000"/>
                </a:solidFill>
              </a:rPr>
              <a:t>Khen con giỏi quá</a:t>
            </a:r>
          </a:p>
        </p:txBody>
      </p:sp>
      <p:pic>
        <p:nvPicPr>
          <p:cNvPr id="5122" name="Picture 2" descr="D:\Data C 2024\Desktop\images (1).jf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808"/>
            <a:ext cx="9144000" cy="5904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2412435"/>
      </p:ext>
    </p:extLst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682245DD-160C-4232-8B98-0F77E57CD13C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FCDCD27-378F-4E39-9AE1-0B9E6684F1C7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ireworks">
  <a:themeElements>
    <a:clrScheme name="Fireworks 6">
      <a:dk1>
        <a:srgbClr val="000000"/>
      </a:dk1>
      <a:lt1>
        <a:srgbClr val="FFFFFF"/>
      </a:lt1>
      <a:dk2>
        <a:srgbClr val="993366"/>
      </a:dk2>
      <a:lt2>
        <a:srgbClr val="CCFFFF"/>
      </a:lt2>
      <a:accent1>
        <a:srgbClr val="CCECFF"/>
      </a:accent1>
      <a:accent2>
        <a:srgbClr val="FFFF99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8A"/>
      </a:accent6>
      <a:hlink>
        <a:srgbClr val="FFCCFF"/>
      </a:hlink>
      <a:folHlink>
        <a:srgbClr val="FFCCCC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3DH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3DH" pitchFamily="34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382</Words>
  <Application>Microsoft Office PowerPoint</Application>
  <PresentationFormat>On-screen Show (4:3)</PresentationFormat>
  <Paragraphs>51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.Vn3DH</vt:lpstr>
      <vt:lpstr>.VnTime</vt:lpstr>
      <vt:lpstr>Arial</vt:lpstr>
      <vt:lpstr>Arial Black</vt:lpstr>
      <vt:lpstr>Calibri</vt:lpstr>
      <vt:lpstr>Time New Roman</vt:lpstr>
      <vt:lpstr>Times New Roman</vt:lpstr>
      <vt:lpstr>Office Theme</vt:lpstr>
      <vt:lpstr>16_Default Design</vt:lpstr>
      <vt:lpstr>Fireworks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xuân khuê</cp:lastModifiedBy>
  <cp:revision>58</cp:revision>
  <dcterms:created xsi:type="dcterms:W3CDTF">2018-10-20T05:57:48Z</dcterms:created>
  <dcterms:modified xsi:type="dcterms:W3CDTF">2024-12-19T12:46:24Z</dcterms:modified>
</cp:coreProperties>
</file>